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a8c2c38f7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ca8c2c38f7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a8c2c38f7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ca8c2c38f7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8c2c38f7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ca8c2c38f7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a8c2c38f7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ca8c2c38f7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a8c2c38f7_1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a8c2c38f7_1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a8c2c38f7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ca8c2c38f7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a8c2c38f7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a8c2c38f7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a8c2c38f7_1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a8c2c38f7_1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a8c2c38f7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ca8c2c38f7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a8c2c38f7_1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ca8c2c38f7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a8c2c38f7_1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ca8c2c38f7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a8c2c38f7_1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ca8c2c38f7_1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a8c2c38f7_1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ca8c2c38f7_1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a8c2c38f7_1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ca8c2c38f7_1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a8c2c38f7_1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ca8c2c38f7_1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a8c2c38f7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ca8c2c38f7_1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a8c2c38f7_1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ca8c2c38f7_1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a8c2c38f7_1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ca8c2c38f7_1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a8c2c38f7_1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ca8c2c38f7_1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a9a0b68d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ca9a0b68d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9a0b68d7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9a0b68d7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a9a0b68d7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a9a0b68d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ca9a0b68d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a8c2c38f7_1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ca8c2c38f7_1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a9a0b68d7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ca9a0b68d7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9a0b68d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ca9a0b68d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a8c2c38f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a8c2c38f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a8c2c38f7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ca8c2c38f7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a8c2c38f7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ca8c2c38f7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a8c2c38f7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ca8c2c38f7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a8c2c38f7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ca8c2c38f7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Images &amp; Contents Layout">
  <p:cSld name="49_Images &amp; Contents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 flipH="1" rot="10800000">
            <a:off x="152400" y="-1"/>
            <a:ext cx="6238876" cy="6848475"/>
          </a:xfrm>
          <a:custGeom>
            <a:rect b="b" l="l" r="r" t="t"/>
            <a:pathLst>
              <a:path extrusionOk="0" h="6858000" w="6238876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2"/>
          <p:cNvCxnSpPr/>
          <p:nvPr/>
        </p:nvCxnSpPr>
        <p:spPr>
          <a:xfrm>
            <a:off x="6238876" y="1638302"/>
            <a:ext cx="59531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12"/>
          <p:cNvSpPr/>
          <p:nvPr>
            <p:ph idx="2" type="pic"/>
          </p:nvPr>
        </p:nvSpPr>
        <p:spPr>
          <a:xfrm>
            <a:off x="0" y="0"/>
            <a:ext cx="623887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8758046" y="1910898"/>
            <a:ext cx="2357831" cy="4144944"/>
            <a:chOff x="445712" y="1449040"/>
            <a:chExt cx="2113018" cy="3924176"/>
          </a:xfrm>
        </p:grpSpPr>
        <p:sp>
          <p:nvSpPr>
            <p:cNvPr id="64" name="Google Shape;64;p14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" name="Google Shape;69;p14"/>
          <p:cNvSpPr/>
          <p:nvPr>
            <p:ph idx="2" type="pic"/>
          </p:nvPr>
        </p:nvSpPr>
        <p:spPr>
          <a:xfrm>
            <a:off x="8924348" y="2256777"/>
            <a:ext cx="2025226" cy="332137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Images &amp; Contents">
  <p:cSld name="34_Images &amp; Conten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 rot="-2700000">
            <a:off x="7613278" y="875086"/>
            <a:ext cx="2073279" cy="5107830"/>
          </a:xfrm>
          <a:prstGeom prst="rect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>
            <p:ph idx="2" type="pic"/>
          </p:nvPr>
        </p:nvSpPr>
        <p:spPr>
          <a:xfrm>
            <a:off x="5969923" y="2050576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/>
          <p:nvPr>
            <p:ph idx="3" type="pic"/>
          </p:nvPr>
        </p:nvSpPr>
        <p:spPr>
          <a:xfrm>
            <a:off x="7370697" y="3451350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/>
          <p:nvPr>
            <p:ph idx="4" type="pic"/>
          </p:nvPr>
        </p:nvSpPr>
        <p:spPr>
          <a:xfrm>
            <a:off x="8758182" y="2063864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6"/>
          <p:cNvSpPr/>
          <p:nvPr>
            <p:ph idx="5" type="pic"/>
          </p:nvPr>
        </p:nvSpPr>
        <p:spPr>
          <a:xfrm>
            <a:off x="7357409" y="663092"/>
            <a:ext cx="2565552" cy="256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Images &amp; Contents">
  <p:cSld name="24_Images &amp; Conten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>
            <p:ph idx="2" type="pic"/>
          </p:nvPr>
        </p:nvSpPr>
        <p:spPr>
          <a:xfrm>
            <a:off x="3" y="0"/>
            <a:ext cx="789622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/>
          <p:nvPr/>
        </p:nvSpPr>
        <p:spPr>
          <a:xfrm flipH="1">
            <a:off x="706744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2D9B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"/>
          <p:cNvSpPr/>
          <p:nvPr/>
        </p:nvSpPr>
        <p:spPr>
          <a:xfrm flipH="1">
            <a:off x="3455827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D0A0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 flipH="1">
            <a:off x="6204910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C343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/>
          <p:nvPr/>
        </p:nvSpPr>
        <p:spPr>
          <a:xfrm flipH="1">
            <a:off x="8953992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531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7"/>
          <p:cNvSpPr/>
          <p:nvPr/>
        </p:nvSpPr>
        <p:spPr>
          <a:xfrm>
            <a:off x="0" y="2456886"/>
            <a:ext cx="12192000" cy="1434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7"/>
          <p:cNvGrpSpPr/>
          <p:nvPr/>
        </p:nvGrpSpPr>
        <p:grpSpPr>
          <a:xfrm>
            <a:off x="1215508" y="1827783"/>
            <a:ext cx="2164227" cy="2692456"/>
            <a:chOff x="3487166" y="1850315"/>
            <a:chExt cx="1781307" cy="2216076"/>
          </a:xfrm>
        </p:grpSpPr>
        <p:sp>
          <p:nvSpPr>
            <p:cNvPr id="24" name="Google Shape;24;p7"/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93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3967140" y="1827783"/>
            <a:ext cx="2161677" cy="2692456"/>
            <a:chOff x="5417867" y="1850315"/>
            <a:chExt cx="1779209" cy="2216076"/>
          </a:xfrm>
        </p:grpSpPr>
        <p:sp>
          <p:nvSpPr>
            <p:cNvPr id="27" name="Google Shape;27;p7"/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F3D9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7"/>
          <p:cNvGrpSpPr/>
          <p:nvPr/>
        </p:nvGrpSpPr>
        <p:grpSpPr>
          <a:xfrm>
            <a:off x="6716223" y="1827783"/>
            <a:ext cx="2159129" cy="2692456"/>
            <a:chOff x="7348568" y="1850315"/>
            <a:chExt cx="1777111" cy="2216076"/>
          </a:xfrm>
        </p:grpSpPr>
        <p:sp>
          <p:nvSpPr>
            <p:cNvPr id="30" name="Google Shape;30;p7"/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"/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F79F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7"/>
          <p:cNvGrpSpPr/>
          <p:nvPr/>
        </p:nvGrpSpPr>
        <p:grpSpPr>
          <a:xfrm>
            <a:off x="9462756" y="1827783"/>
            <a:ext cx="2156580" cy="2692456"/>
            <a:chOff x="9279270" y="1850315"/>
            <a:chExt cx="1775013" cy="2216076"/>
          </a:xfrm>
        </p:grpSpPr>
        <p:sp>
          <p:nvSpPr>
            <p:cNvPr id="33" name="Google Shape;33;p7"/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"/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C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7"/>
          <p:cNvSpPr/>
          <p:nvPr>
            <p:ph idx="2" type="pic"/>
          </p:nvPr>
        </p:nvSpPr>
        <p:spPr>
          <a:xfrm>
            <a:off x="1296297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4046113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/>
          <p:nvPr>
            <p:ph idx="4" type="pic"/>
          </p:nvPr>
        </p:nvSpPr>
        <p:spPr>
          <a:xfrm>
            <a:off x="6795929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/>
          <p:nvPr>
            <p:ph idx="5" type="pic"/>
          </p:nvPr>
        </p:nvSpPr>
        <p:spPr>
          <a:xfrm>
            <a:off x="9545745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Images &amp; Contents Layout">
  <p:cSld name="27_Images &amp; Contents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>
            <p:ph idx="2" type="pic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/>
          <p:nvPr>
            <p:ph idx="3" type="pic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/>
          <p:nvPr>
            <p:ph idx="4" type="pic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0"/>
          <p:cNvGrpSpPr/>
          <p:nvPr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46" name="Google Shape;46;p10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/>
          <p:nvPr>
            <p:ph idx="2" type="pic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/>
        </p:nvSpPr>
        <p:spPr>
          <a:xfrm>
            <a:off x="0" y="4551732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Captcha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86" y="684255"/>
            <a:ext cx="8629028" cy="548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847725"/>
            <a:ext cx="866775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971550"/>
            <a:ext cx="869632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575" y="684249"/>
            <a:ext cx="7396850" cy="60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84" name="Google Shape;1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254" y="684254"/>
            <a:ext cx="8339493" cy="548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75" y="4172109"/>
            <a:ext cx="67532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00" y="955459"/>
            <a:ext cx="67818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97" name="Google Shape;1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75" y="1204150"/>
            <a:ext cx="8494850" cy="4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081"/>
            <a:ext cx="7756525" cy="43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8275" y="2442626"/>
            <a:ext cx="4253825" cy="23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210" name="Google Shape;2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400" y="2559053"/>
            <a:ext cx="46616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50" y="1637825"/>
            <a:ext cx="7060400" cy="39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17" name="Google Shape;2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858" y="989055"/>
            <a:ext cx="6558284" cy="548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/>
        </p:nvSpPr>
        <p:spPr>
          <a:xfrm>
            <a:off x="894290" y="551307"/>
            <a:ext cx="3807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</a:rPr>
              <a:t>Captcha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25"/>
          <p:cNvGrpSpPr/>
          <p:nvPr/>
        </p:nvGrpSpPr>
        <p:grpSpPr>
          <a:xfrm>
            <a:off x="4872448" y="2147299"/>
            <a:ext cx="4817622" cy="769441"/>
            <a:chOff x="4801964" y="769273"/>
            <a:chExt cx="3111154" cy="769441"/>
          </a:xfrm>
        </p:grpSpPr>
        <p:sp>
          <p:nvSpPr>
            <p:cNvPr id="107" name="Google Shape;107;p25"/>
            <p:cNvSpPr txBox="1"/>
            <p:nvPr/>
          </p:nvSpPr>
          <p:spPr>
            <a:xfrm>
              <a:off x="5885718" y="861655"/>
              <a:ext cx="202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1"/>
                  </a:solidFill>
                </a:rPr>
                <a:t>naver Captcha</a:t>
              </a:r>
              <a:endParaRPr b="1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25"/>
          <p:cNvGrpSpPr/>
          <p:nvPr/>
        </p:nvGrpSpPr>
        <p:grpSpPr>
          <a:xfrm>
            <a:off x="5313878" y="3512376"/>
            <a:ext cx="5124148" cy="769441"/>
            <a:chOff x="4801964" y="769273"/>
            <a:chExt cx="5124148" cy="769441"/>
          </a:xfrm>
        </p:grpSpPr>
        <p:sp>
          <p:nvSpPr>
            <p:cNvPr id="110" name="Google Shape;110;p25"/>
            <p:cNvSpPr txBox="1"/>
            <p:nvPr/>
          </p:nvSpPr>
          <p:spPr>
            <a:xfrm>
              <a:off x="5885712" y="861647"/>
              <a:ext cx="4040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2"/>
                  </a:solidFill>
                </a:rPr>
                <a:t>google recaptcha</a:t>
              </a:r>
              <a:endParaRPr b="1" sz="3200">
                <a:solidFill>
                  <a:schemeClr val="accent2"/>
                </a:solidFill>
              </a:endParaRPr>
            </a:p>
          </p:txBody>
        </p:sp>
        <p:sp>
          <p:nvSpPr>
            <p:cNvPr id="111" name="Google Shape;111;p25"/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23" name="Google Shape;2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975" y="872684"/>
            <a:ext cx="6801186" cy="548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29" name="Google Shape;2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650" y="1063709"/>
            <a:ext cx="7082156" cy="548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35" name="Google Shape;2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545" y="1216109"/>
            <a:ext cx="7308910" cy="548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41" name="Google Shape;2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100" y="176675"/>
            <a:ext cx="4647051" cy="65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47" name="Google Shape;2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110" y="684254"/>
            <a:ext cx="7733780" cy="548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53" name="Google Shape;2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350" y="-2"/>
            <a:ext cx="455270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59" name="Google Shape;2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964" y="684254"/>
            <a:ext cx="8866072" cy="548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65" name="Google Shape;2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075" y="884934"/>
            <a:ext cx="6982176" cy="548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71" name="Google Shape;27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35" y="1007584"/>
            <a:ext cx="9781130" cy="548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77" name="Google Shape;2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77" y="1216109"/>
            <a:ext cx="9877846" cy="548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3716400" y="2528250"/>
            <a:ext cx="8475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2F2F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캡차는 사용자가 사람인지 기계인지 구분해주는 기술이다. 초기에는 스팸이나 봇을 막기 위해 사용됐지만, 최근엔 고문서 복원부터 이미지 인식 도구까지 쓰임새가 다양해졌다.</a:t>
            </a:r>
            <a:endParaRPr sz="3100"/>
          </a:p>
        </p:txBody>
      </p:sp>
      <p:sp>
        <p:nvSpPr>
          <p:cNvPr id="118" name="Google Shape;118;p26"/>
          <p:cNvSpPr txBox="1"/>
          <p:nvPr/>
        </p:nvSpPr>
        <p:spPr>
          <a:xfrm>
            <a:off x="317790" y="244657"/>
            <a:ext cx="3807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</a:rPr>
              <a:t>Captcha란?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216109"/>
            <a:ext cx="1137285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89" name="Google Shape;2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075" y="764475"/>
            <a:ext cx="6365850" cy="58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95" name="Google Shape;2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125" y="761999"/>
            <a:ext cx="582769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75" y="860373"/>
            <a:ext cx="5820529" cy="59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2"/>
                </a:solidFill>
              </a:rPr>
              <a:t>google recaptcha</a:t>
            </a:r>
            <a:endParaRPr b="1" sz="3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302" name="Google Shape;3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25" y="1063697"/>
            <a:ext cx="6041919" cy="57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786" y="1063699"/>
            <a:ext cx="4807589" cy="57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/>
        </p:nvSpPr>
        <p:spPr>
          <a:xfrm>
            <a:off x="0" y="4853826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7"/>
          <p:cNvSpPr txBox="1"/>
          <p:nvPr/>
        </p:nvSpPr>
        <p:spPr>
          <a:xfrm>
            <a:off x="50" y="5793157"/>
            <a:ext cx="12191852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Subtitle of Your Presentation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747" y="684278"/>
            <a:ext cx="7220506" cy="548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1933575"/>
            <a:ext cx="104108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451" y="684254"/>
            <a:ext cx="7545098" cy="548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215" y="684255"/>
            <a:ext cx="6983571" cy="548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785938"/>
            <a:ext cx="118300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US" sz="3200">
                <a:solidFill>
                  <a:schemeClr val="accent1"/>
                </a:solidFill>
              </a:rPr>
              <a:t>naver Captcha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154" name="Google Shape;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650"/>
            <a:ext cx="11887201" cy="4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22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C1CF"/>
      </a:accent1>
      <a:accent2>
        <a:srgbClr val="EBC149"/>
      </a:accent2>
      <a:accent3>
        <a:srgbClr val="F26122"/>
      </a:accent3>
      <a:accent4>
        <a:srgbClr val="6F1F5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2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