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312" r:id="rId4"/>
    <p:sldId id="313" r:id="rId5"/>
    <p:sldId id="314" r:id="rId6"/>
    <p:sldId id="315" r:id="rId7"/>
    <p:sldId id="300" r:id="rId8"/>
    <p:sldId id="307" r:id="rId9"/>
    <p:sldId id="318" r:id="rId10"/>
    <p:sldId id="311" r:id="rId11"/>
    <p:sldId id="304" r:id="rId12"/>
    <p:sldId id="308" r:id="rId13"/>
    <p:sldId id="305" r:id="rId14"/>
    <p:sldId id="309" r:id="rId15"/>
    <p:sldId id="310" r:id="rId16"/>
    <p:sldId id="317" r:id="rId17"/>
    <p:sldId id="316" r:id="rId18"/>
    <p:sldId id="319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9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9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772816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KAKAO NAVIGATION API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83201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발표자 오 세 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3163" y="4293096"/>
            <a:ext cx="1745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김 도 윤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진 유 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3788" y="120676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① </a:t>
            </a:r>
            <a:r>
              <a:rPr lang="en-US" altLang="ko-KR" sz="4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Kakao</a:t>
            </a:r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SDK</a:t>
            </a:r>
            <a:endParaRPr lang="ko-KR" altLang="en-US" sz="4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415331"/>
            <a:ext cx="6181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023804"/>
            <a:ext cx="720080" cy="261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1" y="4244683"/>
            <a:ext cx="57054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55306" y="4685655"/>
            <a:ext cx="3816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rgbClr val="17375E"/>
                </a:solidFill>
                <a:latin typeface="+mj-ea"/>
              </a:rPr>
              <a:t>이 코드를 통해 </a:t>
            </a:r>
            <a:r>
              <a:rPr lang="en-US" altLang="ko-KR" sz="1600" b="1" spc="-150" dirty="0" err="1">
                <a:solidFill>
                  <a:srgbClr val="17375E"/>
                </a:solidFill>
                <a:latin typeface="+mj-ea"/>
              </a:rPr>
              <a:t>sdk</a:t>
            </a:r>
            <a:r>
              <a:rPr lang="ko-KR" altLang="en-US" sz="1600" b="1" spc="-150" dirty="0">
                <a:solidFill>
                  <a:srgbClr val="17375E"/>
                </a:solidFill>
                <a:latin typeface="+mj-ea"/>
              </a:rPr>
              <a:t>를 추가해준다</a:t>
            </a:r>
            <a:r>
              <a:rPr lang="en-US" altLang="ko-KR" sz="1600" b="1" spc="-150" dirty="0">
                <a:solidFill>
                  <a:srgbClr val="17375E"/>
                </a:solidFill>
                <a:latin typeface="+mj-ea"/>
              </a:rPr>
              <a:t>.</a:t>
            </a:r>
            <a:endParaRPr lang="ko-KR" altLang="en-US" sz="1600" b="1" spc="-150" dirty="0">
              <a:solidFill>
                <a:srgbClr val="17375E"/>
              </a:solidFill>
              <a:latin typeface="+mj-ea"/>
            </a:endParaRPr>
          </a:p>
          <a:p>
            <a:endParaRPr lang="ko-KR" altLang="en-US" dirty="0">
              <a:solidFill>
                <a:srgbClr val="17375E"/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2539517" y="4597387"/>
            <a:ext cx="288031" cy="399529"/>
          </a:xfrm>
          <a:prstGeom prst="bentUpArrow">
            <a:avLst>
              <a:gd name="adj1" fmla="val 21267"/>
              <a:gd name="adj2" fmla="val 25000"/>
              <a:gd name="adj3" fmla="val 25000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1899989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② </a:t>
            </a:r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KEY</a:t>
            </a:r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적용 방법</a:t>
            </a:r>
          </a:p>
          <a:p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81239"/>
            <a:ext cx="6480720" cy="12961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64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2631103"/>
            <a:ext cx="54726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③ </a:t>
            </a:r>
            <a:r>
              <a:rPr lang="ko-KR" altLang="en-US" sz="48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파라미터</a:t>
            </a:r>
            <a:r>
              <a: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목록</a:t>
            </a:r>
          </a:p>
          <a:p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9872" y="1549241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필수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파라미터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63560"/>
              </p:ext>
            </p:extLst>
          </p:nvPr>
        </p:nvGraphicFramePr>
        <p:xfrm>
          <a:off x="935596" y="2360021"/>
          <a:ext cx="7488832" cy="353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목적지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wgs84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katec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좌표계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wgs84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katec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좌표계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4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9872" y="1028596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추가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파라미터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52863"/>
              </p:ext>
            </p:extLst>
          </p:nvPr>
        </p:nvGraphicFramePr>
        <p:xfrm>
          <a:off x="593557" y="1628800"/>
          <a:ext cx="7956885" cy="469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vehicleType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차종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1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승용차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소형승합차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소형화물화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2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중형승합차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중형화물차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 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대형승합차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 대형화물차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 4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 대형화물차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 5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축이상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특수화물차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 6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7: 7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이륜차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rpOption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 옵션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빠른 경로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도로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짧은 경로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전용 도로 제외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큰길 우선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고속도로 우선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 도로 우선</a:t>
                      </a:r>
                      <a:br>
                        <a:rPr lang="ko-KR" altLang="en-US" sz="1200" b="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100: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경로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5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1860" y="1041409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추가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파라미터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13041"/>
              </p:ext>
            </p:extLst>
          </p:nvPr>
        </p:nvGraphicFramePr>
        <p:xfrm>
          <a:off x="540000" y="1840525"/>
          <a:ext cx="8064000" cy="439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coordType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 타입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wgs84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katec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routeInfo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경로 보기 여부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좌표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좌표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sAngle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앵글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(0~359)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returnUri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 안내 종료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경로 보기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호출할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viaPoints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Object[]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경유지 정보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4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568" y="61111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321" y="2963205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624" y="291295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50293" y="411409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4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309634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31122"/>
            <a:ext cx="3225155" cy="282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0E4B16-2DCA-4C8F-824E-1630C0079340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02A77-28F6-4D63-9539-A80AA910C961}"/>
              </a:ext>
            </a:extLst>
          </p:cNvPr>
          <p:cNvSpPr txBox="1"/>
          <p:nvPr/>
        </p:nvSpPr>
        <p:spPr>
          <a:xfrm>
            <a:off x="971600" y="105625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96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E4B16-2DCA-4C8F-824E-1630C0079340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02A77-28F6-4D63-9539-A80AA910C961}"/>
              </a:ext>
            </a:extLst>
          </p:cNvPr>
          <p:cNvSpPr txBox="1"/>
          <p:nvPr/>
        </p:nvSpPr>
        <p:spPr>
          <a:xfrm>
            <a:off x="971600" y="105625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8497D-8581-4BE9-9636-2B6C2455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783724"/>
            <a:ext cx="2335138" cy="46022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D7A298-1A68-434E-AE32-4DCF649F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29" y="1783724"/>
            <a:ext cx="2924583" cy="4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1801" y="270892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		02    		03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54920" y="3632250"/>
            <a:ext cx="1142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87003" y="3632250"/>
            <a:ext cx="1142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13171" y="3632250"/>
            <a:ext cx="1142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1801" y="3766974"/>
            <a:ext cx="157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NAVI API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46808" y="3766632"/>
            <a:ext cx="1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코드리뷰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9669" y="3795216"/>
            <a:ext cx="135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실행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02A77-28F6-4D63-9539-A80AA910C961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E4B16-2DCA-4C8F-824E-1630C0079340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KAKAO NAVI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3E076-B5F3-4EFA-8547-D063196DBFFF}"/>
              </a:ext>
            </a:extLst>
          </p:cNvPr>
          <p:cNvSpPr txBox="1"/>
          <p:nvPr/>
        </p:nvSpPr>
        <p:spPr>
          <a:xfrm>
            <a:off x="971600" y="2062589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쉽고 빠르게 사용 가능한 </a:t>
            </a:r>
            <a:r>
              <a:rPr lang="ko-KR" altLang="en-US" b="1" spc="-150" dirty="0" err="1"/>
              <a:t>길찾기</a:t>
            </a:r>
            <a:r>
              <a:rPr lang="ko-KR" altLang="en-US" b="1" spc="-150" dirty="0"/>
              <a:t> 기능</a:t>
            </a:r>
            <a:endParaRPr lang="en-US" altLang="ko-KR" b="1" spc="-150" dirty="0"/>
          </a:p>
          <a:p>
            <a:pPr algn="ctr"/>
            <a:r>
              <a:rPr lang="ko-KR" altLang="en-US" spc="-150" dirty="0"/>
              <a:t>내비게이션을 자체 개발하는 수고로움 없이 </a:t>
            </a:r>
            <a:r>
              <a:rPr lang="ko-KR" altLang="en-US" spc="-150" dirty="0" err="1"/>
              <a:t>카카오내비</a:t>
            </a:r>
            <a:r>
              <a:rPr lang="ko-KR" altLang="en-US" spc="-150" dirty="0"/>
              <a:t> 앱을 통해 </a:t>
            </a:r>
            <a:br>
              <a:rPr lang="en-US" altLang="ko-KR" spc="-150" dirty="0"/>
            </a:br>
            <a:r>
              <a:rPr lang="ko-KR" altLang="en-US" spc="-150" dirty="0"/>
              <a:t>간편하게 목적지를 공유하고 길을 안내할 수 있다</a:t>
            </a:r>
            <a:r>
              <a:rPr lang="en-US" altLang="ko-KR" spc="-150" dirty="0"/>
              <a:t>.</a:t>
            </a:r>
            <a:endParaRPr lang="ko-KR" altLang="en-US" spc="-1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B314C18-12BF-4D83-A721-DBC21EB9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7" y="3078252"/>
            <a:ext cx="4590015" cy="3296853"/>
          </a:xfrm>
          <a:prstGeom prst="rect">
            <a:avLst/>
          </a:prstGeom>
        </p:spPr>
      </p:pic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AC3A2958-7E45-41D7-8E7C-86C850228F98}"/>
              </a:ext>
            </a:extLst>
          </p:cNvPr>
          <p:cNvSpPr/>
          <p:nvPr/>
        </p:nvSpPr>
        <p:spPr>
          <a:xfrm>
            <a:off x="5047456" y="4760270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278390AB-DE35-4E3B-BF76-3CDA774E7A32}"/>
              </a:ext>
            </a:extLst>
          </p:cNvPr>
          <p:cNvSpPr/>
          <p:nvPr/>
        </p:nvSpPr>
        <p:spPr>
          <a:xfrm>
            <a:off x="5047457" y="3368707"/>
            <a:ext cx="17761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0EF68-0332-4696-A36B-D1CDC9A317CA}"/>
              </a:ext>
            </a:extLst>
          </p:cNvPr>
          <p:cNvSpPr txBox="1"/>
          <p:nvPr/>
        </p:nvSpPr>
        <p:spPr>
          <a:xfrm>
            <a:off x="5263480" y="3429000"/>
            <a:ext cx="15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목적지 공유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B8A42-1F82-4E60-B6CC-C5F5CDA77479}"/>
              </a:ext>
            </a:extLst>
          </p:cNvPr>
          <p:cNvSpPr txBox="1"/>
          <p:nvPr/>
        </p:nvSpPr>
        <p:spPr>
          <a:xfrm>
            <a:off x="5263480" y="47828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길찾기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EB3EF-2631-4317-886C-7FDBD414BFC0}"/>
              </a:ext>
            </a:extLst>
          </p:cNvPr>
          <p:cNvSpPr txBox="1"/>
          <p:nvPr/>
        </p:nvSpPr>
        <p:spPr>
          <a:xfrm>
            <a:off x="5191473" y="398634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카카오내비</a:t>
            </a:r>
            <a:r>
              <a:rPr lang="ko-KR" altLang="en-US" dirty="0"/>
              <a:t> 앱을 실행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지정한 목적지 보여주기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CDF72-5C37-4C45-84D7-3A603D824DCD}"/>
              </a:ext>
            </a:extLst>
          </p:cNvPr>
          <p:cNvSpPr txBox="1"/>
          <p:nvPr/>
        </p:nvSpPr>
        <p:spPr>
          <a:xfrm>
            <a:off x="5047456" y="544134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카카오내비</a:t>
            </a:r>
            <a:r>
              <a:rPr lang="ko-KR" altLang="en-US" dirty="0"/>
              <a:t> 앱을 실행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목적지까지의 길 안내</a:t>
            </a:r>
          </a:p>
        </p:txBody>
      </p:sp>
    </p:spTree>
    <p:extLst>
      <p:ext uri="{BB962C8B-B14F-4D97-AF65-F5344CB8AC3E}">
        <p14:creationId xmlns:p14="http://schemas.microsoft.com/office/powerpoint/2010/main" val="34721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64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KEY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다운로드 받기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4E51-75A2-45E1-B651-24961AB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68651"/>
            <a:ext cx="6463377" cy="7849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71217F3-D54B-4056-B2A4-1DF5DC41B3AA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애플리케이션 추가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83660-4CBE-4D5F-B3D6-53EA07F3A18C}"/>
              </a:ext>
            </a:extLst>
          </p:cNvPr>
          <p:cNvSpPr txBox="1"/>
          <p:nvPr/>
        </p:nvSpPr>
        <p:spPr>
          <a:xfrm>
            <a:off x="539552" y="27951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애플리케이션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8ACE7-94DF-4A3F-B4C8-D66936F91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3164516"/>
            <a:ext cx="4536504" cy="34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64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API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KEY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다운로드 받기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217F3-D54B-4056-B2A4-1DF5DC41B3AA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발급받은 </a:t>
            </a:r>
            <a:r>
              <a:rPr lang="en-US" altLang="ko-KR" b="1" spc="-150" dirty="0"/>
              <a:t>KEY </a:t>
            </a:r>
            <a:r>
              <a:rPr lang="ko-KR" altLang="en-US" b="1" spc="-150" dirty="0"/>
              <a:t>확인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57924"/>
            <a:ext cx="61436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77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64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플랫폼 등록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217F3-D54B-4056-B2A4-1DF5DC41B3AA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WEB </a:t>
            </a:r>
            <a:r>
              <a:rPr lang="ko-KR" altLang="en-US" b="1" spc="-150" dirty="0"/>
              <a:t>용 플랫폼에 등록하기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85702-4434-43B3-82A9-AE79362E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54116"/>
            <a:ext cx="4566005" cy="15809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84FF8A-CF64-4C3D-AFE8-5A0E4F4CA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3" y="3322278"/>
            <a:ext cx="2238375" cy="1647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C215F7-7CEE-4AAB-89C7-454EBA9AC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7" y="1995709"/>
            <a:ext cx="5280188" cy="40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568" y="61111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198884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CODE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198128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23728" y="270892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2534" y="2780928"/>
            <a:ext cx="43337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800" b="1" spc="-150" dirty="0">
                <a:solidFill>
                  <a:srgbClr val="17375E"/>
                </a:solidFill>
              </a:rPr>
              <a:t>KEY </a:t>
            </a:r>
            <a:r>
              <a:rPr lang="ko-KR" altLang="en-US" sz="2800" b="1" spc="-150" dirty="0">
                <a:solidFill>
                  <a:srgbClr val="17375E"/>
                </a:solidFill>
              </a:rPr>
              <a:t>적용</a:t>
            </a:r>
            <a:endParaRPr lang="en-US" altLang="ko-KR" sz="2800" b="1" spc="-150" dirty="0">
              <a:solidFill>
                <a:srgbClr val="17375E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2800" b="1" spc="-150" dirty="0" err="1">
                <a:solidFill>
                  <a:srgbClr val="17375E"/>
                </a:solidFill>
              </a:rPr>
              <a:t>파라미터</a:t>
            </a:r>
            <a:r>
              <a:rPr lang="ko-KR" altLang="en-US" sz="2800" b="1" spc="-150" dirty="0">
                <a:solidFill>
                  <a:srgbClr val="17375E"/>
                </a:solidFill>
              </a:rPr>
              <a:t> 목록</a:t>
            </a:r>
            <a:endParaRPr lang="en-US" altLang="ko-KR" sz="2800" b="1" spc="-150" dirty="0">
              <a:solidFill>
                <a:srgbClr val="17375E"/>
              </a:solidFill>
            </a:endParaRPr>
          </a:p>
          <a:p>
            <a:pPr marL="171450" indent="-171450" algn="ctr">
              <a:lnSpc>
                <a:spcPct val="250000"/>
              </a:lnSpc>
              <a:buFontTx/>
              <a:buChar char="-"/>
            </a:pPr>
            <a:endParaRPr lang="en-US" altLang="ko-KR" sz="2800" b="1" spc="-150" dirty="0">
              <a:solidFill>
                <a:srgbClr val="17375E"/>
              </a:solidFill>
            </a:endParaRPr>
          </a:p>
          <a:p>
            <a:pPr algn="ctr">
              <a:lnSpc>
                <a:spcPct val="250000"/>
              </a:lnSpc>
            </a:pPr>
            <a:endParaRPr lang="ko-KR" altLang="en-US" sz="28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752" y="1179909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전체적인 코드</a:t>
            </a:r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기본</a:t>
            </a:r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ko-KR" altLang="en-US" sz="4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13690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55576" y="4509120"/>
            <a:ext cx="2960113" cy="1152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4077072"/>
            <a:ext cx="2960113" cy="316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852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7964" y="2996952"/>
            <a:ext cx="4266064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0215" y="49005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914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E4B16-2DCA-4C8F-824E-1630C0079340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전체적인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02A77-28F6-4D63-9539-A80AA910C961}"/>
              </a:ext>
            </a:extLst>
          </p:cNvPr>
          <p:cNvSpPr txBox="1"/>
          <p:nvPr/>
        </p:nvSpPr>
        <p:spPr>
          <a:xfrm>
            <a:off x="899592" y="292116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17EECE-657C-49F5-9E8A-58B7F52E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98050"/>
            <a:ext cx="5533259" cy="28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625</Words>
  <Application>Microsoft Office PowerPoint</Application>
  <PresentationFormat>화면 슬라이드 쇼(4:3)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Alyssa Johnson</cp:lastModifiedBy>
  <cp:revision>24</cp:revision>
  <dcterms:created xsi:type="dcterms:W3CDTF">2016-11-03T20:47:04Z</dcterms:created>
  <dcterms:modified xsi:type="dcterms:W3CDTF">2021-03-26T00:08:40Z</dcterms:modified>
</cp:coreProperties>
</file>