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4" r:id="rId12"/>
    <p:sldId id="267" r:id="rId13"/>
    <p:sldId id="268" r:id="rId14"/>
    <p:sldId id="266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EDhApIj4bkCdfMYt+4OOEZzYC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58F717D-6F6B-4AD3-AD2A-C3B881EC6523}">
  <a:tblStyle styleId="{D58F717D-6F6B-4AD3-AD2A-C3B881EC6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67EDF9-1DDA-4E53-8C77-07209386258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389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a94c4831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ca94c4831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94c4831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ca94c4831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94c4831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ca94c4831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94c483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ca94c483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jam89.tistory.com/entry/CoolSMS-%EC%82%AC%EC%9A%A9%ED%95%98%EA%B8%B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rGil/DDIT_python/tree/master/SMS_api/coolAPI" TargetMode="External"/><Relationship Id="rId4" Type="http://schemas.openxmlformats.org/officeDocument/2006/relationships/hyperlink" Target="https://jjam89.tistory.com/entry/CoolSMS-&#49324;&#50857;&#54616;&#44592;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86200" y="1602740"/>
            <a:ext cx="4495800" cy="3667760"/>
          </a:xfrm>
          <a:custGeom>
            <a:avLst/>
            <a:gdLst/>
            <a:ahLst/>
            <a:cxnLst/>
            <a:rect l="l" t="t" r="r" b="b"/>
            <a:pathLst>
              <a:path w="4495800" h="3667743" extrusionOk="0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\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746500" y="1522730"/>
            <a:ext cx="4563110" cy="3755390"/>
          </a:xfrm>
          <a:custGeom>
            <a:avLst/>
            <a:gdLst/>
            <a:ahLst/>
            <a:cxnLst/>
            <a:rect l="l" t="t" r="r" b="b"/>
            <a:pathLst>
              <a:path w="4563245" h="3755260" extrusionOk="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lt1"/>
          </a:solidFill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5626190" y="1086176"/>
            <a:ext cx="819304" cy="1132140"/>
            <a:chOff x="5626190" y="1086176"/>
            <a:chExt cx="819304" cy="1132140"/>
          </a:xfrm>
        </p:grpSpPr>
        <p:sp>
          <p:nvSpPr>
            <p:cNvPr id="87" name="Google Shape;87;p1"/>
            <p:cNvSpPr/>
            <p:nvPr/>
          </p:nvSpPr>
          <p:spPr>
            <a:xfrm rot="1059351">
              <a:off x="5674360" y="1734820"/>
              <a:ext cx="571500" cy="406400"/>
            </a:xfrm>
            <a:prstGeom prst="ellipse">
              <a:avLst/>
            </a:pr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9401503">
              <a:off x="5947410" y="1531620"/>
              <a:ext cx="173355" cy="406400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1059351">
              <a:off x="5798185" y="1362710"/>
              <a:ext cx="571500" cy="40640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1059351">
              <a:off x="6182995" y="1436370"/>
              <a:ext cx="161925" cy="347345"/>
            </a:xfrm>
            <a:custGeom>
              <a:avLst/>
              <a:gdLst/>
              <a:ahLst/>
              <a:cxnLst/>
              <a:rect l="l" t="t" r="r" b="b"/>
              <a:pathLst>
                <a:path w="162028" h="347064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1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551721">
              <a:off x="5920740" y="1233805"/>
              <a:ext cx="452120" cy="35623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551721">
              <a:off x="6228080" y="1283335"/>
              <a:ext cx="126365" cy="307975"/>
            </a:xfrm>
            <a:custGeom>
              <a:avLst/>
              <a:gdLst/>
              <a:ahLst/>
              <a:cxnLst/>
              <a:rect l="l" t="t" r="r" b="b"/>
              <a:pathLst>
                <a:path w="126676" h="307987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2807">
              <a:off x="5949315" y="1147445"/>
              <a:ext cx="452120" cy="356235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3077845" y="2468880"/>
            <a:ext cx="5882640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3200"/>
              <a:buFont typeface="Malgun Gothic"/>
              <a:buNone/>
            </a:pPr>
            <a:r>
              <a:rPr lang="ko-KR" sz="3200" b="1" i="1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32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 PPT </a:t>
            </a:r>
            <a:endParaRPr sz="3200" b="1" i="1" u="none" strike="noStrike" cap="none">
              <a:solidFill>
                <a:srgbClr val="010B3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A197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10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116195" y="3940175"/>
            <a:ext cx="1901825" cy="28956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algun Gothic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7조 2021-03-24</a:t>
            </a:r>
            <a:endParaRPr sz="10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"/>
          <p:cNvSpPr/>
          <p:nvPr/>
        </p:nvSpPr>
        <p:spPr>
          <a:xfrm>
            <a:off x="11699875" y="812800"/>
            <a:ext cx="124460" cy="6045835"/>
          </a:xfrm>
          <a:prstGeom prst="rect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3"/>
          <p:cNvCxnSpPr/>
          <p:nvPr/>
        </p:nvCxnSpPr>
        <p:spPr>
          <a:xfrm>
            <a:off x="-635" y="800100"/>
            <a:ext cx="11700510" cy="63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>
            <a:off x="11699875" y="800100"/>
            <a:ext cx="635" cy="606107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2" name="Google Shape;242;p3"/>
          <p:cNvGrpSpPr/>
          <p:nvPr/>
        </p:nvGrpSpPr>
        <p:grpSpPr>
          <a:xfrm>
            <a:off x="214617" y="242944"/>
            <a:ext cx="818773" cy="1130377"/>
            <a:chOff x="214617" y="242944"/>
            <a:chExt cx="818773" cy="1130377"/>
          </a:xfrm>
        </p:grpSpPr>
        <p:sp>
          <p:nvSpPr>
            <p:cNvPr id="243" name="Google Shape;243;p3"/>
            <p:cNvSpPr/>
            <p:nvPr/>
          </p:nvSpPr>
          <p:spPr>
            <a:xfrm rot="1020000">
              <a:off x="261620" y="891540"/>
              <a:ext cx="572135" cy="407035"/>
            </a:xfrm>
            <a:prstGeom prst="ellipse">
              <a:avLst/>
            </a:pr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rot="-9420000">
              <a:off x="534670" y="688340"/>
              <a:ext cx="173990" cy="40703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 rot="1020000">
              <a:off x="385445" y="519430"/>
              <a:ext cx="572135" cy="40703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 rot="1020000">
              <a:off x="770255" y="593090"/>
              <a:ext cx="162560" cy="347980"/>
            </a:xfrm>
            <a:custGeom>
              <a:avLst/>
              <a:gdLst/>
              <a:ahLst/>
              <a:cxnLst/>
              <a:rect l="l" t="t" r="r" b="b"/>
              <a:pathLst>
                <a:path w="162029" h="347065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1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 rot="540000">
              <a:off x="508000" y="390525"/>
              <a:ext cx="452755" cy="35687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 rot="540000">
              <a:off x="815340" y="440055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6677" h="307988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 rot="1080000">
              <a:off x="536575" y="304165"/>
              <a:ext cx="452755" cy="35687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3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982345"/>
            <a:ext cx="6732905" cy="54921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p3"/>
          <p:cNvGraphicFramePr/>
          <p:nvPr/>
        </p:nvGraphicFramePr>
        <p:xfrm>
          <a:off x="7771130" y="1035685"/>
          <a:ext cx="3655050" cy="2014200"/>
        </p:xfrm>
        <a:graphic>
          <a:graphicData uri="http://schemas.openxmlformats.org/drawingml/2006/table">
            <a:tbl>
              <a:tblPr firstRow="1" bandRow="1">
                <a:noFill/>
                <a:tableStyleId>{C967EDF9-1DDA-4E53-8C77-072093862583}</a:tableStyleId>
              </a:tblPr>
              <a:tblGrid>
                <a:gridCol w="3655050"/>
              </a:tblGrid>
              <a:tr h="509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PYTHON 예제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48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발급받은 API 키, API_PASS 입력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09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보낼번호, 받을번호, 내용 입력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09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오류에 따라 Console에 안내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</a:tbl>
          </a:graphicData>
        </a:graphic>
      </p:graphicFrame>
      <p:pic>
        <p:nvPicPr>
          <p:cNvPr id="253" name="Google Shape;25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3810" y="3660775"/>
            <a:ext cx="3953510" cy="28105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"/>
          <p:cNvGraphicFramePr/>
          <p:nvPr/>
        </p:nvGraphicFramePr>
        <p:xfrm>
          <a:off x="7638415" y="3473450"/>
          <a:ext cx="3945250" cy="370850"/>
        </p:xfrm>
        <a:graphic>
          <a:graphicData uri="http://schemas.openxmlformats.org/drawingml/2006/table">
            <a:tbl>
              <a:tblPr firstRow="1" bandRow="1">
                <a:noFill/>
                <a:tableStyleId>{C967EDF9-1DDA-4E53-8C77-072093862583}</a:tableStyleId>
              </a:tblPr>
              <a:tblGrid>
                <a:gridCol w="39452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오류코드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6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/>
          <p:nvPr/>
        </p:nvSpPr>
        <p:spPr>
          <a:xfrm>
            <a:off x="11699875" y="812800"/>
            <a:ext cx="123825" cy="6045200"/>
          </a:xfrm>
          <a:prstGeom prst="rect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2"/>
          <p:cNvCxnSpPr/>
          <p:nvPr/>
        </p:nvCxnSpPr>
        <p:spPr>
          <a:xfrm>
            <a:off x="-635" y="800100"/>
            <a:ext cx="11699875" cy="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"/>
          <p:cNvCxnSpPr/>
          <p:nvPr/>
        </p:nvCxnSpPr>
        <p:spPr>
          <a:xfrm>
            <a:off x="11699875" y="800100"/>
            <a:ext cx="0" cy="606044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4" name="Google Shape;224;p2"/>
          <p:cNvGrpSpPr/>
          <p:nvPr/>
        </p:nvGrpSpPr>
        <p:grpSpPr>
          <a:xfrm>
            <a:off x="213450" y="242896"/>
            <a:ext cx="819304" cy="1132140"/>
            <a:chOff x="213450" y="242896"/>
            <a:chExt cx="819304" cy="1132140"/>
          </a:xfrm>
        </p:grpSpPr>
        <p:sp>
          <p:nvSpPr>
            <p:cNvPr id="225" name="Google Shape;225;p2"/>
            <p:cNvSpPr/>
            <p:nvPr/>
          </p:nvSpPr>
          <p:spPr>
            <a:xfrm rot="1059351">
              <a:off x="261620" y="891540"/>
              <a:ext cx="571500" cy="406400"/>
            </a:xfrm>
            <a:prstGeom prst="ellipse">
              <a:avLst/>
            </a:pr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 rot="-9401503">
              <a:off x="534670" y="688340"/>
              <a:ext cx="173355" cy="406400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 rot="1059351">
              <a:off x="385445" y="519430"/>
              <a:ext cx="571500" cy="40640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 rot="1059351">
              <a:off x="770255" y="593090"/>
              <a:ext cx="161925" cy="347345"/>
            </a:xfrm>
            <a:custGeom>
              <a:avLst/>
              <a:gdLst/>
              <a:ahLst/>
              <a:cxnLst/>
              <a:rect l="l" t="t" r="r" b="b"/>
              <a:pathLst>
                <a:path w="162028" h="347064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1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 rot="551721">
              <a:off x="508000" y="390525"/>
              <a:ext cx="452120" cy="35623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 rot="551721">
              <a:off x="815340" y="440055"/>
              <a:ext cx="126365" cy="307975"/>
            </a:xfrm>
            <a:custGeom>
              <a:avLst/>
              <a:gdLst/>
              <a:ahLst/>
              <a:cxnLst/>
              <a:rect l="l" t="t" r="r" b="b"/>
              <a:pathLst>
                <a:path w="126676" h="307987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 rot="1082807">
              <a:off x="536575" y="304165"/>
              <a:ext cx="452120" cy="356235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2" name="Google Shape;232;p2"/>
          <p:cNvSpPr/>
          <p:nvPr/>
        </p:nvSpPr>
        <p:spPr>
          <a:xfrm>
            <a:off x="1268095" y="11430"/>
            <a:ext cx="8551545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175" y="1207135"/>
            <a:ext cx="5014595" cy="52368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"/>
          <p:cNvGraphicFramePr/>
          <p:nvPr/>
        </p:nvGraphicFramePr>
        <p:xfrm>
          <a:off x="6368415" y="1224280"/>
          <a:ext cx="4914250" cy="5217850"/>
        </p:xfrm>
        <a:graphic>
          <a:graphicData uri="http://schemas.openxmlformats.org/drawingml/2006/table">
            <a:tbl>
              <a:tblPr firstRow="1" bandRow="1">
                <a:noFill/>
                <a:tableStyleId>{D58F717D-6F6B-4AD3-AD2A-C3B881EC6523}</a:tableStyleId>
              </a:tblPr>
              <a:tblGrid>
                <a:gridCol w="1534150"/>
                <a:gridCol w="3380100"/>
              </a:tblGrid>
              <a:tr h="6407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407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CoolSMS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문자보내기 API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407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ko-KR" sz="15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Developer_URL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https://developer.coolsms.co.kr/developer</a:t>
                      </a:r>
                      <a:endParaRPr sz="13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2675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r>
                        <a:rPr lang="ko-KR" sz="15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Home_URL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https://console.coolsms.co.kr/dashboard</a:t>
                      </a:r>
                      <a:endParaRPr sz="13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73977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활용사례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인증번호 보내기,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알림톡, 카카오알림톡, 기차예매내역알림, 품절의류 재입고알림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407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PHP, JAVA, Delphi, C, Python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4770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발송가능형태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SMS, LMS, MMS, ATA, CTA, 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Image첨부가능, 해외문자 발송가능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6407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유료 ( 기본 300 제공 )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94c48317_0_18"/>
          <p:cNvSpPr/>
          <p:nvPr/>
        </p:nvSpPr>
        <p:spPr>
          <a:xfrm>
            <a:off x="11699875" y="812800"/>
            <a:ext cx="125100" cy="60465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gca94c48317_0_18"/>
          <p:cNvCxnSpPr/>
          <p:nvPr/>
        </p:nvCxnSpPr>
        <p:spPr>
          <a:xfrm>
            <a:off x="-635" y="800100"/>
            <a:ext cx="11701200" cy="12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gca94c48317_0_18"/>
          <p:cNvCxnSpPr/>
          <p:nvPr/>
        </p:nvCxnSpPr>
        <p:spPr>
          <a:xfrm>
            <a:off x="11699875" y="800100"/>
            <a:ext cx="1200" cy="60618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81" name="Google Shape;281;gca94c48317_0_18"/>
          <p:cNvGrpSpPr/>
          <p:nvPr/>
        </p:nvGrpSpPr>
        <p:grpSpPr>
          <a:xfrm>
            <a:off x="214629" y="242861"/>
            <a:ext cx="819379" cy="1131255"/>
            <a:chOff x="214629" y="242861"/>
            <a:chExt cx="819379" cy="1131255"/>
          </a:xfrm>
        </p:grpSpPr>
        <p:sp>
          <p:nvSpPr>
            <p:cNvPr id="282" name="Google Shape;282;gca94c48317_0_18"/>
            <p:cNvSpPr/>
            <p:nvPr/>
          </p:nvSpPr>
          <p:spPr>
            <a:xfrm rot="1019545">
              <a:off x="261676" y="891526"/>
              <a:ext cx="572807" cy="407780"/>
            </a:xfrm>
            <a:prstGeom prst="ellipse">
              <a:avLst/>
            </a:prstGeom>
            <a:solidFill>
              <a:schemeClr val="dk1">
                <a:alpha val="392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ca94c48317_0_18"/>
            <p:cNvSpPr/>
            <p:nvPr/>
          </p:nvSpPr>
          <p:spPr>
            <a:xfrm rot="-9422819">
              <a:off x="534646" y="688367"/>
              <a:ext cx="174626" cy="407709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gca94c48317_0_18"/>
            <p:cNvSpPr/>
            <p:nvPr/>
          </p:nvSpPr>
          <p:spPr>
            <a:xfrm rot="1019545">
              <a:off x="385501" y="519416"/>
              <a:ext cx="572807" cy="40778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ca94c48317_0_18"/>
            <p:cNvSpPr/>
            <p:nvPr/>
          </p:nvSpPr>
          <p:spPr>
            <a:xfrm rot="1022398">
              <a:off x="770444" y="593188"/>
              <a:ext cx="163115" cy="348306"/>
            </a:xfrm>
            <a:custGeom>
              <a:avLst/>
              <a:gdLst/>
              <a:ahLst/>
              <a:cxnLst/>
              <a:rect l="l" t="t" r="r" b="b"/>
              <a:pathLst>
                <a:path w="162030" h="347066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gca94c48317_0_18"/>
            <p:cNvSpPr/>
            <p:nvPr/>
          </p:nvSpPr>
          <p:spPr>
            <a:xfrm rot="538949">
              <a:off x="508073" y="390472"/>
              <a:ext cx="453461" cy="357482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gca94c48317_0_18"/>
            <p:cNvSpPr/>
            <p:nvPr/>
          </p:nvSpPr>
          <p:spPr>
            <a:xfrm rot="539688">
              <a:off x="815275" y="440039"/>
              <a:ext cx="127614" cy="309504"/>
            </a:xfrm>
            <a:custGeom>
              <a:avLst/>
              <a:gdLst/>
              <a:ahLst/>
              <a:cxnLst/>
              <a:rect l="l" t="t" r="r" b="b"/>
              <a:pathLst>
                <a:path w="126678" h="307989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27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gca94c48317_0_18"/>
            <p:cNvSpPr/>
            <p:nvPr/>
          </p:nvSpPr>
          <p:spPr>
            <a:xfrm rot="1080196">
              <a:off x="536611" y="304171"/>
              <a:ext cx="453294" cy="35738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gca94c48317_0_18"/>
          <p:cNvSpPr/>
          <p:nvPr/>
        </p:nvSpPr>
        <p:spPr>
          <a:xfrm>
            <a:off x="1268095" y="11430"/>
            <a:ext cx="85521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EX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gca94c4831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5" y="1170751"/>
            <a:ext cx="7013218" cy="3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ca94c48317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225" y="4546101"/>
            <a:ext cx="4161850" cy="2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11699875" y="812800"/>
            <a:ext cx="125095" cy="604647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7" name="Google Shape;297;p5"/>
          <p:cNvCxnSpPr/>
          <p:nvPr/>
        </p:nvCxnSpPr>
        <p:spPr>
          <a:xfrm>
            <a:off x="-635" y="800100"/>
            <a:ext cx="11701145" cy="127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5"/>
          <p:cNvCxnSpPr/>
          <p:nvPr/>
        </p:nvCxnSpPr>
        <p:spPr>
          <a:xfrm>
            <a:off x="11699875" y="800100"/>
            <a:ext cx="1270" cy="606171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9" name="Google Shape;299;p5"/>
          <p:cNvGrpSpPr/>
          <p:nvPr/>
        </p:nvGrpSpPr>
        <p:grpSpPr>
          <a:xfrm>
            <a:off x="214538" y="242861"/>
            <a:ext cx="819569" cy="1131173"/>
            <a:chOff x="214538" y="242861"/>
            <a:chExt cx="819569" cy="1131173"/>
          </a:xfrm>
        </p:grpSpPr>
        <p:sp>
          <p:nvSpPr>
            <p:cNvPr id="300" name="Google Shape;300;p5"/>
            <p:cNvSpPr/>
            <p:nvPr/>
          </p:nvSpPr>
          <p:spPr>
            <a:xfrm rot="1020000">
              <a:off x="261620" y="891540"/>
              <a:ext cx="572770" cy="407670"/>
            </a:xfrm>
            <a:prstGeom prst="ellipse">
              <a:avLst/>
            </a:pr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-9420000">
              <a:off x="534670" y="688340"/>
              <a:ext cx="174625" cy="407670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 rot="1020000">
              <a:off x="385445" y="519430"/>
              <a:ext cx="572770" cy="40767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 rot="1020000">
              <a:off x="770255" y="593090"/>
              <a:ext cx="163195" cy="348615"/>
            </a:xfrm>
            <a:custGeom>
              <a:avLst/>
              <a:gdLst/>
              <a:ahLst/>
              <a:cxnLst/>
              <a:rect l="l" t="t" r="r" b="b"/>
              <a:pathLst>
                <a:path w="162030" h="347066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 rot="540000">
              <a:off x="508000" y="390525"/>
              <a:ext cx="453390" cy="3575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 rot="540000">
              <a:off x="815340" y="440055"/>
              <a:ext cx="127635" cy="309245"/>
            </a:xfrm>
            <a:custGeom>
              <a:avLst/>
              <a:gdLst/>
              <a:ahLst/>
              <a:cxnLst/>
              <a:rect l="l" t="t" r="r" b="b"/>
              <a:pathLst>
                <a:path w="126678" h="307989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 rot="1080000">
              <a:off x="536575" y="304165"/>
              <a:ext cx="453390" cy="357505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7" name="Google Shape;307;p5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JAVA-CODE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25" y="944245"/>
            <a:ext cx="5916930" cy="57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1845" y="1007745"/>
            <a:ext cx="4096385" cy="564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/>
          <p:nvPr/>
        </p:nvSpPr>
        <p:spPr>
          <a:xfrm>
            <a:off x="11699875" y="812800"/>
            <a:ext cx="125095" cy="604647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p4"/>
          <p:cNvCxnSpPr/>
          <p:nvPr/>
        </p:nvCxnSpPr>
        <p:spPr>
          <a:xfrm>
            <a:off x="-635" y="800100"/>
            <a:ext cx="11701145" cy="127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4"/>
          <p:cNvCxnSpPr/>
          <p:nvPr/>
        </p:nvCxnSpPr>
        <p:spPr>
          <a:xfrm>
            <a:off x="11699875" y="800100"/>
            <a:ext cx="1270" cy="606171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2" name="Google Shape;262;p4"/>
          <p:cNvGrpSpPr/>
          <p:nvPr/>
        </p:nvGrpSpPr>
        <p:grpSpPr>
          <a:xfrm>
            <a:off x="214538" y="242861"/>
            <a:ext cx="819569" cy="1131173"/>
            <a:chOff x="214538" y="242861"/>
            <a:chExt cx="819569" cy="1131173"/>
          </a:xfrm>
        </p:grpSpPr>
        <p:sp>
          <p:nvSpPr>
            <p:cNvPr id="263" name="Google Shape;263;p4"/>
            <p:cNvSpPr/>
            <p:nvPr/>
          </p:nvSpPr>
          <p:spPr>
            <a:xfrm rot="1020000">
              <a:off x="261620" y="891540"/>
              <a:ext cx="572770" cy="407670"/>
            </a:xfrm>
            <a:prstGeom prst="ellipse">
              <a:avLst/>
            </a:prstGeom>
            <a:solidFill>
              <a:schemeClr val="dk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 rot="-9420000">
              <a:off x="534670" y="688340"/>
              <a:ext cx="174625" cy="407670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 rot="1020000">
              <a:off x="385445" y="519430"/>
              <a:ext cx="572770" cy="40767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 rot="1020000">
              <a:off x="770255" y="593090"/>
              <a:ext cx="163195" cy="348615"/>
            </a:xfrm>
            <a:custGeom>
              <a:avLst/>
              <a:gdLst/>
              <a:ahLst/>
              <a:cxnLst/>
              <a:rect l="l" t="t" r="r" b="b"/>
              <a:pathLst>
                <a:path w="162030" h="347066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 rot="540000">
              <a:off x="508000" y="390525"/>
              <a:ext cx="453390" cy="3575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 rot="540000">
              <a:off x="815340" y="440055"/>
              <a:ext cx="127635" cy="309245"/>
            </a:xfrm>
            <a:custGeom>
              <a:avLst/>
              <a:gdLst/>
              <a:ahLst/>
              <a:cxnLst/>
              <a:rect l="l" t="t" r="r" b="b"/>
              <a:pathLst>
                <a:path w="126678" h="307989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 rot="1080000">
              <a:off x="536575" y="304165"/>
              <a:ext cx="453390" cy="357505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0" name="Google Shape;270;p4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EX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965" y="997585"/>
            <a:ext cx="4812665" cy="5567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4"/>
          <p:cNvGraphicFramePr/>
          <p:nvPr/>
        </p:nvGraphicFramePr>
        <p:xfrm>
          <a:off x="6096000" y="1226820"/>
          <a:ext cx="5351150" cy="3457575"/>
        </p:xfrm>
        <a:graphic>
          <a:graphicData uri="http://schemas.openxmlformats.org/drawingml/2006/table">
            <a:tbl>
              <a:tblPr firstRow="1" bandRow="1">
                <a:noFill/>
                <a:tableStyleId>{C967EDF9-1DDA-4E53-8C77-072093862583}</a:tableStyleId>
              </a:tblPr>
              <a:tblGrid>
                <a:gridCol w="5351150"/>
              </a:tblGrid>
              <a:tr h="593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CoolSMS 사용법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7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CoolSMS 회원가입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개발자센터 사용할 언어로 SDK 다운로드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KEY 발급 ( KEY, PASSWORD 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라이브러리 추가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  <a:tr h="5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필요한 방향으로 코딩작업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175" marR="90175" marT="47000" marB="47000" anchor="ctr"/>
                </a:tc>
              </a:tr>
            </a:tbl>
          </a:graphicData>
        </a:graphic>
      </p:graphicFrame>
      <p:pic>
        <p:nvPicPr>
          <p:cNvPr id="273" name="Google Shape;27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5795" y="4890135"/>
            <a:ext cx="3514725" cy="160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p10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10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17" name="Google Shape;317;p10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318" name="Google Shape;318;p10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5" name="Google Shape;325;p10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p10" descr="C:/Users/PC-18/AppData/Roaming/PolarisOffice/ETemp/11792_11579360/fImage8405933563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695" y="986790"/>
            <a:ext cx="10629265" cy="569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2" name="Google Shape;332;p11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11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34" name="Google Shape;334;p11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335" name="Google Shape;335;p11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2" name="Google Shape;342;p11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11" descr="C:/Users/PC-18/AppData/Roaming/PolarisOffice/ETemp/11792_11579360/fImage4469633694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590" y="892175"/>
            <a:ext cx="7875270" cy="588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/>
          <p:nvPr/>
        </p:nvSpPr>
        <p:spPr>
          <a:xfrm>
            <a:off x="3886200" y="1145540"/>
            <a:ext cx="4495800" cy="3667743"/>
          </a:xfrm>
          <a:custGeom>
            <a:avLst/>
            <a:gdLst/>
            <a:ahLst/>
            <a:cxnLst/>
            <a:rect l="l" t="t" r="r" b="b"/>
            <a:pathLst>
              <a:path w="4495800" h="3667743" extrusionOk="0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16860"/>
            </a:schemeClr>
          </a:solidFill>
          <a:ln w="317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\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3746500" y="1065530"/>
            <a:ext cx="4563245" cy="3755260"/>
          </a:xfrm>
          <a:custGeom>
            <a:avLst/>
            <a:gdLst/>
            <a:ahLst/>
            <a:cxnLst/>
            <a:rect l="l" t="t" r="r" b="b"/>
            <a:pathLst>
              <a:path w="4563245" h="3755260" extrusionOk="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lt1"/>
          </a:solidFill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0" name="Google Shape;350;p12"/>
          <p:cNvGrpSpPr/>
          <p:nvPr/>
        </p:nvGrpSpPr>
        <p:grpSpPr>
          <a:xfrm>
            <a:off x="5626150" y="628976"/>
            <a:ext cx="819366" cy="1132248"/>
            <a:chOff x="5626150" y="1086176"/>
            <a:chExt cx="819366" cy="1132248"/>
          </a:xfrm>
        </p:grpSpPr>
        <p:sp>
          <p:nvSpPr>
            <p:cNvPr id="351" name="Google Shape;351;p12"/>
            <p:cNvSpPr/>
            <p:nvPr/>
          </p:nvSpPr>
          <p:spPr>
            <a:xfrm rot="1059867">
              <a:off x="5674329" y="1734847"/>
              <a:ext cx="571444" cy="406453"/>
            </a:xfrm>
            <a:prstGeom prst="ellipse">
              <a:avLst/>
            </a:prstGeom>
            <a:solidFill>
              <a:schemeClr val="dk1">
                <a:alpha val="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9400279">
              <a:off x="5947298" y="1531599"/>
              <a:ext cx="173483" cy="406368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 rot="1059867">
              <a:off x="5798154" y="1362737"/>
              <a:ext cx="571444" cy="406453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 rot="1057145">
              <a:off x="6183192" y="1436366"/>
              <a:ext cx="161928" cy="346849"/>
            </a:xfrm>
            <a:custGeom>
              <a:avLst/>
              <a:gdLst/>
              <a:ahLst/>
              <a:cxnLst/>
              <a:rect l="l" t="t" r="r" b="b"/>
              <a:pathLst>
                <a:path w="162028" h="347064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1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 rot="551992">
              <a:off x="5920700" y="1233824"/>
              <a:ext cx="452217" cy="35619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553581">
              <a:off x="6228043" y="1283368"/>
              <a:ext cx="126411" cy="308103"/>
            </a:xfrm>
            <a:custGeom>
              <a:avLst/>
              <a:gdLst/>
              <a:ahLst/>
              <a:cxnLst/>
              <a:rect l="l" t="t" r="r" b="b"/>
              <a:pathLst>
                <a:path w="126676" h="307987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392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 rot="1083015">
              <a:off x="5949290" y="1147457"/>
              <a:ext cx="452153" cy="356238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12"/>
          <p:cNvSpPr/>
          <p:nvPr/>
        </p:nvSpPr>
        <p:spPr>
          <a:xfrm>
            <a:off x="3077845" y="2011680"/>
            <a:ext cx="58827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3200"/>
              <a:buFont typeface="Malgun Gothic"/>
              <a:buNone/>
            </a:pPr>
            <a:r>
              <a:rPr lang="ko-KR" sz="3200" b="1" i="1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r>
              <a:rPr lang="ko-KR" sz="32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200" b="1" i="1" u="none" strike="noStrike" cap="none">
              <a:solidFill>
                <a:srgbClr val="010B3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A197"/>
              </a:buClr>
              <a:buSzPts val="1000"/>
              <a:buFont typeface="Malgun Gothic"/>
              <a:buNone/>
            </a:pPr>
            <a:r>
              <a:rPr lang="ko-KR" sz="10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10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5116195" y="3482975"/>
            <a:ext cx="1901700" cy="2895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algun Gothic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7조 2021-03-24</a:t>
            </a:r>
            <a:endParaRPr sz="10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1" name="Google Shape;361;p12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3" name="Google Shape;363;p12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364" name="Google Shape;364;p12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12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2">
            <a:hlinkClick r:id="rId3"/>
          </p:cNvPr>
          <p:cNvSpPr txBox="1"/>
          <p:nvPr/>
        </p:nvSpPr>
        <p:spPr>
          <a:xfrm>
            <a:off x="214450" y="5806650"/>
            <a:ext cx="805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 dirty="0">
                <a:solidFill>
                  <a:schemeClr val="hlink"/>
                </a:solidFill>
                <a:hlinkClick r:id="rId4"/>
              </a:rPr>
              <a:t>https://jjam89.tistory.com/entry/CoolSMS-사용하기</a:t>
            </a:r>
            <a:endParaRPr sz="2000" dirty="0"/>
          </a:p>
        </p:txBody>
      </p:sp>
      <p:sp>
        <p:nvSpPr>
          <p:cNvPr id="373" name="Google Shape;373;p12">
            <a:hlinkClick r:id="rId5"/>
          </p:cNvPr>
          <p:cNvSpPr txBox="1"/>
          <p:nvPr/>
        </p:nvSpPr>
        <p:spPr>
          <a:xfrm>
            <a:off x="214450" y="4860200"/>
            <a:ext cx="890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chemeClr val="hlink"/>
                </a:solidFill>
                <a:hlinkClick r:id="rId5"/>
              </a:rPr>
              <a:t>https://github.com/KrGil/DDIT_python/tree/master/SMS_api/coolAPI</a:t>
            </a:r>
            <a:endParaRPr sz="2000"/>
          </a:p>
        </p:txBody>
      </p:sp>
      <p:sp>
        <p:nvSpPr>
          <p:cNvPr id="374" name="Google Shape;374;p12"/>
          <p:cNvSpPr txBox="1"/>
          <p:nvPr/>
        </p:nvSpPr>
        <p:spPr>
          <a:xfrm>
            <a:off x="214450" y="4443800"/>
            <a:ext cx="931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Git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214450" y="5490025"/>
            <a:ext cx="931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Tistory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1" name="Google Shape;381;p13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13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3" name="Google Shape;383;p13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384" name="Google Shape;384;p13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1" name="Google Shape;391;p13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6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6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3" name="Google Shape;103;p6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104" name="Google Shape;104;p6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87" y="4241143"/>
            <a:ext cx="29337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725" y="3217230"/>
            <a:ext cx="3086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5712" y="2198064"/>
            <a:ext cx="3622025" cy="13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94c48317_0_39"/>
          <p:cNvSpPr/>
          <p:nvPr/>
        </p:nvSpPr>
        <p:spPr>
          <a:xfrm>
            <a:off x="11699875" y="812800"/>
            <a:ext cx="125700" cy="6047100"/>
          </a:xfrm>
          <a:prstGeom prst="rect">
            <a:avLst/>
          </a:prstGeom>
          <a:solidFill>
            <a:schemeClr val="dk1">
              <a:alpha val="137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gca94c48317_0_39"/>
          <p:cNvCxnSpPr/>
          <p:nvPr/>
        </p:nvCxnSpPr>
        <p:spPr>
          <a:xfrm>
            <a:off x="-635" y="800100"/>
            <a:ext cx="11701800" cy="18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gca94c48317_0_39"/>
          <p:cNvCxnSpPr/>
          <p:nvPr/>
        </p:nvCxnSpPr>
        <p:spPr>
          <a:xfrm>
            <a:off x="11699875" y="800100"/>
            <a:ext cx="1800" cy="60624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2" name="Google Shape;122;gca94c48317_0_39"/>
          <p:cNvGrpSpPr/>
          <p:nvPr/>
        </p:nvGrpSpPr>
        <p:grpSpPr>
          <a:xfrm>
            <a:off x="214436" y="242779"/>
            <a:ext cx="820285" cy="1132158"/>
            <a:chOff x="214436" y="242779"/>
            <a:chExt cx="820285" cy="1132158"/>
          </a:xfrm>
        </p:grpSpPr>
        <p:sp>
          <p:nvSpPr>
            <p:cNvPr id="123" name="Google Shape;123;gca94c48317_0_39"/>
            <p:cNvSpPr/>
            <p:nvPr/>
          </p:nvSpPr>
          <p:spPr>
            <a:xfrm rot="1020214">
              <a:off x="261602" y="891566"/>
              <a:ext cx="573468" cy="408442"/>
            </a:xfrm>
            <a:prstGeom prst="ellipse">
              <a:avLst/>
            </a:prstGeom>
            <a:solidFill>
              <a:schemeClr val="dk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gca94c48317_0_39"/>
            <p:cNvSpPr/>
            <p:nvPr/>
          </p:nvSpPr>
          <p:spPr>
            <a:xfrm rot="-9421990">
              <a:off x="534647" y="688316"/>
              <a:ext cx="175296" cy="408378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gca94c48317_0_39"/>
            <p:cNvSpPr/>
            <p:nvPr/>
          </p:nvSpPr>
          <p:spPr>
            <a:xfrm rot="1020214">
              <a:off x="385427" y="519456"/>
              <a:ext cx="573468" cy="408442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ca94c48317_0_39"/>
            <p:cNvSpPr/>
            <p:nvPr/>
          </p:nvSpPr>
          <p:spPr>
            <a:xfrm rot="1017418">
              <a:off x="770135" y="593001"/>
              <a:ext cx="163890" cy="34939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gca94c48317_0_39"/>
            <p:cNvSpPr/>
            <p:nvPr/>
          </p:nvSpPr>
          <p:spPr>
            <a:xfrm rot="540483">
              <a:off x="507957" y="390556"/>
              <a:ext cx="454101" cy="358121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gca94c48317_0_39"/>
            <p:cNvSpPr/>
            <p:nvPr/>
          </p:nvSpPr>
          <p:spPr>
            <a:xfrm rot="537034">
              <a:off x="815333" y="439993"/>
              <a:ext cx="128241" cy="309505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gca94c48317_0_39"/>
            <p:cNvSpPr/>
            <p:nvPr/>
          </p:nvSpPr>
          <p:spPr>
            <a:xfrm rot="1080952">
              <a:off x="536543" y="304207"/>
              <a:ext cx="453957" cy="358043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gca94c48317_0_39"/>
          <p:cNvSpPr/>
          <p:nvPr/>
        </p:nvSpPr>
        <p:spPr>
          <a:xfrm>
            <a:off x="1268095" y="11430"/>
            <a:ext cx="85521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gca94c4831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61" y="1374925"/>
            <a:ext cx="4509050" cy="54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a94c48317_0_56"/>
          <p:cNvSpPr/>
          <p:nvPr/>
        </p:nvSpPr>
        <p:spPr>
          <a:xfrm>
            <a:off x="11699875" y="812800"/>
            <a:ext cx="125700" cy="6047100"/>
          </a:xfrm>
          <a:prstGeom prst="rect">
            <a:avLst/>
          </a:prstGeom>
          <a:solidFill>
            <a:schemeClr val="dk1">
              <a:alpha val="137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gca94c48317_0_56"/>
          <p:cNvCxnSpPr/>
          <p:nvPr/>
        </p:nvCxnSpPr>
        <p:spPr>
          <a:xfrm>
            <a:off x="-635" y="800100"/>
            <a:ext cx="11701800" cy="18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gca94c48317_0_56"/>
          <p:cNvCxnSpPr/>
          <p:nvPr/>
        </p:nvCxnSpPr>
        <p:spPr>
          <a:xfrm>
            <a:off x="11699875" y="800100"/>
            <a:ext cx="1800" cy="60624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" name="Google Shape;139;gca94c48317_0_56"/>
          <p:cNvGrpSpPr/>
          <p:nvPr/>
        </p:nvGrpSpPr>
        <p:grpSpPr>
          <a:xfrm>
            <a:off x="214436" y="242779"/>
            <a:ext cx="820285" cy="1132158"/>
            <a:chOff x="214436" y="242779"/>
            <a:chExt cx="820285" cy="1132158"/>
          </a:xfrm>
        </p:grpSpPr>
        <p:sp>
          <p:nvSpPr>
            <p:cNvPr id="140" name="Google Shape;140;gca94c48317_0_56"/>
            <p:cNvSpPr/>
            <p:nvPr/>
          </p:nvSpPr>
          <p:spPr>
            <a:xfrm rot="1020214">
              <a:off x="261602" y="891566"/>
              <a:ext cx="573468" cy="408442"/>
            </a:xfrm>
            <a:prstGeom prst="ellipse">
              <a:avLst/>
            </a:prstGeom>
            <a:solidFill>
              <a:schemeClr val="dk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gca94c48317_0_56"/>
            <p:cNvSpPr/>
            <p:nvPr/>
          </p:nvSpPr>
          <p:spPr>
            <a:xfrm rot="-9421990">
              <a:off x="534647" y="688316"/>
              <a:ext cx="175296" cy="408378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gca94c48317_0_56"/>
            <p:cNvSpPr/>
            <p:nvPr/>
          </p:nvSpPr>
          <p:spPr>
            <a:xfrm rot="1020214">
              <a:off x="385427" y="519456"/>
              <a:ext cx="573468" cy="408442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gca94c48317_0_56"/>
            <p:cNvSpPr/>
            <p:nvPr/>
          </p:nvSpPr>
          <p:spPr>
            <a:xfrm rot="1017418">
              <a:off x="770135" y="593001"/>
              <a:ext cx="163890" cy="34939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ca94c48317_0_56"/>
            <p:cNvSpPr/>
            <p:nvPr/>
          </p:nvSpPr>
          <p:spPr>
            <a:xfrm rot="540483">
              <a:off x="507957" y="390556"/>
              <a:ext cx="454101" cy="358121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gca94c48317_0_56"/>
            <p:cNvSpPr/>
            <p:nvPr/>
          </p:nvSpPr>
          <p:spPr>
            <a:xfrm rot="537034">
              <a:off x="815333" y="439993"/>
              <a:ext cx="128241" cy="309505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gca94c48317_0_56"/>
            <p:cNvSpPr/>
            <p:nvPr/>
          </p:nvSpPr>
          <p:spPr>
            <a:xfrm rot="1080952">
              <a:off x="536543" y="304207"/>
              <a:ext cx="453957" cy="358043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gca94c48317_0_56"/>
          <p:cNvSpPr/>
          <p:nvPr/>
        </p:nvSpPr>
        <p:spPr>
          <a:xfrm>
            <a:off x="1268095" y="11430"/>
            <a:ext cx="85521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gca94c48317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8" y="1374925"/>
            <a:ext cx="11129073" cy="46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a94c48317_0_0"/>
          <p:cNvSpPr/>
          <p:nvPr/>
        </p:nvSpPr>
        <p:spPr>
          <a:xfrm>
            <a:off x="11699875" y="812800"/>
            <a:ext cx="125700" cy="6047100"/>
          </a:xfrm>
          <a:prstGeom prst="rect">
            <a:avLst/>
          </a:prstGeom>
          <a:solidFill>
            <a:schemeClr val="dk1">
              <a:alpha val="1373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4" name="Google Shape;154;gca94c48317_0_0"/>
          <p:cNvCxnSpPr/>
          <p:nvPr/>
        </p:nvCxnSpPr>
        <p:spPr>
          <a:xfrm>
            <a:off x="-635" y="800100"/>
            <a:ext cx="11701800" cy="18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gca94c48317_0_0"/>
          <p:cNvCxnSpPr/>
          <p:nvPr/>
        </p:nvCxnSpPr>
        <p:spPr>
          <a:xfrm>
            <a:off x="11699875" y="800100"/>
            <a:ext cx="1800" cy="60624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6" name="Google Shape;156;gca94c48317_0_0"/>
          <p:cNvGrpSpPr/>
          <p:nvPr/>
        </p:nvGrpSpPr>
        <p:grpSpPr>
          <a:xfrm>
            <a:off x="214436" y="242779"/>
            <a:ext cx="820285" cy="1132158"/>
            <a:chOff x="214436" y="242779"/>
            <a:chExt cx="820285" cy="1132158"/>
          </a:xfrm>
        </p:grpSpPr>
        <p:sp>
          <p:nvSpPr>
            <p:cNvPr id="157" name="Google Shape;157;gca94c48317_0_0"/>
            <p:cNvSpPr/>
            <p:nvPr/>
          </p:nvSpPr>
          <p:spPr>
            <a:xfrm rot="1020214">
              <a:off x="261602" y="891566"/>
              <a:ext cx="573468" cy="408442"/>
            </a:xfrm>
            <a:prstGeom prst="ellipse">
              <a:avLst/>
            </a:prstGeom>
            <a:solidFill>
              <a:schemeClr val="dk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gca94c48317_0_0"/>
            <p:cNvSpPr/>
            <p:nvPr/>
          </p:nvSpPr>
          <p:spPr>
            <a:xfrm rot="-9421990">
              <a:off x="534647" y="688316"/>
              <a:ext cx="175296" cy="408378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ca94c48317_0_0"/>
            <p:cNvSpPr/>
            <p:nvPr/>
          </p:nvSpPr>
          <p:spPr>
            <a:xfrm rot="1020214">
              <a:off x="385427" y="519456"/>
              <a:ext cx="573468" cy="408442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gca94c48317_0_0"/>
            <p:cNvSpPr/>
            <p:nvPr/>
          </p:nvSpPr>
          <p:spPr>
            <a:xfrm rot="1017418">
              <a:off x="770135" y="593001"/>
              <a:ext cx="163890" cy="34939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3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gca94c48317_0_0"/>
            <p:cNvSpPr/>
            <p:nvPr/>
          </p:nvSpPr>
          <p:spPr>
            <a:xfrm rot="540483">
              <a:off x="507957" y="390556"/>
              <a:ext cx="454101" cy="358121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gca94c48317_0_0"/>
            <p:cNvSpPr/>
            <p:nvPr/>
          </p:nvSpPr>
          <p:spPr>
            <a:xfrm rot="537034">
              <a:off x="815333" y="439993"/>
              <a:ext cx="128241" cy="309505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gca94c48317_0_0"/>
            <p:cNvSpPr/>
            <p:nvPr/>
          </p:nvSpPr>
          <p:spPr>
            <a:xfrm rot="1080952">
              <a:off x="536543" y="304207"/>
              <a:ext cx="453957" cy="358043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" name="Google Shape;164;gca94c48317_0_0"/>
          <p:cNvSpPr/>
          <p:nvPr/>
        </p:nvSpPr>
        <p:spPr>
          <a:xfrm>
            <a:off x="1268095" y="11430"/>
            <a:ext cx="85521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gca94c48317_0_0" descr="C:/Users/PC-18/AppData/Roaming/PolarisOffice/ETemp/11792_11579360/fImage5439018150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515" y="965835"/>
            <a:ext cx="8934450" cy="572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7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7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174" name="Google Shape;174;p7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1" name="Google Shape;181;p7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7" descr="C:/Users/PC-18/AppData/Roaming/PolarisOffice/ETemp/11792_11579360/fImage11798319494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270" y="892175"/>
            <a:ext cx="8978265" cy="588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8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0" name="Google Shape;190;p8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191" name="Google Shape;191;p8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8" name="Google Shape;198;p8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9" name="Google Shape;199;p8" descr="C:/Users/PC-18/AppData/Roaming/PolarisOffice/ETemp/11792_11579360/fImage61002207585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490" y="902970"/>
            <a:ext cx="10313035" cy="585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11699875" y="812800"/>
            <a:ext cx="125730" cy="6047105"/>
          </a:xfrm>
          <a:prstGeom prst="rect">
            <a:avLst/>
          </a:prstGeom>
          <a:solidFill>
            <a:schemeClr val="dk1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9"/>
          <p:cNvCxnSpPr/>
          <p:nvPr/>
        </p:nvCxnSpPr>
        <p:spPr>
          <a:xfrm>
            <a:off x="-635" y="800100"/>
            <a:ext cx="11701780" cy="190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9"/>
          <p:cNvCxnSpPr/>
          <p:nvPr/>
        </p:nvCxnSpPr>
        <p:spPr>
          <a:xfrm>
            <a:off x="11699875" y="800100"/>
            <a:ext cx="1905" cy="606234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7" name="Google Shape;207;p9"/>
          <p:cNvGrpSpPr/>
          <p:nvPr/>
        </p:nvGrpSpPr>
        <p:grpSpPr>
          <a:xfrm>
            <a:off x="214459" y="242779"/>
            <a:ext cx="820366" cy="1131970"/>
            <a:chOff x="214459" y="242779"/>
            <a:chExt cx="820366" cy="1131970"/>
          </a:xfrm>
        </p:grpSpPr>
        <p:sp>
          <p:nvSpPr>
            <p:cNvPr id="208" name="Google Shape;208;p9"/>
            <p:cNvSpPr/>
            <p:nvPr/>
          </p:nvSpPr>
          <p:spPr>
            <a:xfrm rot="1020000">
              <a:off x="261620" y="891540"/>
              <a:ext cx="573405" cy="408305"/>
            </a:xfrm>
            <a:prstGeom prst="ellipse">
              <a:avLst/>
            </a:prstGeom>
            <a:solidFill>
              <a:schemeClr val="dk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 rot="-9420000">
              <a:off x="534670" y="688340"/>
              <a:ext cx="175260" cy="40830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 rot="1020000">
              <a:off x="385445" y="519430"/>
              <a:ext cx="573405" cy="40830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 rot="1020000">
              <a:off x="770255" y="593090"/>
              <a:ext cx="163830" cy="349250"/>
            </a:xfrm>
            <a:custGeom>
              <a:avLst/>
              <a:gdLst/>
              <a:ahLst/>
              <a:cxnLst/>
              <a:rect l="l" t="t" r="r" b="b"/>
              <a:pathLst>
                <a:path w="162031" h="347067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 rot="540000">
              <a:off x="508000" y="390525"/>
              <a:ext cx="454025" cy="35814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540000">
              <a:off x="815340" y="440055"/>
              <a:ext cx="128270" cy="309880"/>
            </a:xfrm>
            <a:custGeom>
              <a:avLst/>
              <a:gdLst/>
              <a:ahLst/>
              <a:cxnLst/>
              <a:rect l="l" t="t" r="r" b="b"/>
              <a:pathLst>
                <a:path w="126679" h="307990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">
              <a:off x="536575" y="304165"/>
              <a:ext cx="454025" cy="35814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삽질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9" descr="C:/Users/PC-18/AppData/Roaming/PolarisOffice/ETemp/11792_11579360/fImage76282222113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045" y="912495"/>
            <a:ext cx="8180070" cy="583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"/>
          <p:cNvSpPr/>
          <p:nvPr/>
        </p:nvSpPr>
        <p:spPr>
          <a:xfrm>
            <a:off x="11699875" y="812800"/>
            <a:ext cx="124460" cy="6045835"/>
          </a:xfrm>
          <a:prstGeom prst="rect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3"/>
          <p:cNvCxnSpPr/>
          <p:nvPr/>
        </p:nvCxnSpPr>
        <p:spPr>
          <a:xfrm>
            <a:off x="-635" y="800100"/>
            <a:ext cx="11700510" cy="63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>
            <a:off x="11699875" y="800100"/>
            <a:ext cx="635" cy="6061075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2" name="Google Shape;242;p3"/>
          <p:cNvGrpSpPr/>
          <p:nvPr/>
        </p:nvGrpSpPr>
        <p:grpSpPr>
          <a:xfrm>
            <a:off x="214617" y="242944"/>
            <a:ext cx="818773" cy="1130377"/>
            <a:chOff x="214617" y="242944"/>
            <a:chExt cx="818773" cy="1130377"/>
          </a:xfrm>
        </p:grpSpPr>
        <p:sp>
          <p:nvSpPr>
            <p:cNvPr id="243" name="Google Shape;243;p3"/>
            <p:cNvSpPr/>
            <p:nvPr/>
          </p:nvSpPr>
          <p:spPr>
            <a:xfrm rot="1020000">
              <a:off x="261620" y="891540"/>
              <a:ext cx="572135" cy="407035"/>
            </a:xfrm>
            <a:prstGeom prst="ellipse">
              <a:avLst/>
            </a:pr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rot="-9420000">
              <a:off x="534670" y="688340"/>
              <a:ext cx="173990" cy="407035"/>
            </a:xfrm>
            <a:prstGeom prst="trapezoid">
              <a:avLst>
                <a:gd name="adj" fmla="val 38322"/>
              </a:avLst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 rot="1020000">
              <a:off x="385445" y="519430"/>
              <a:ext cx="572135" cy="407035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 rot="1020000">
              <a:off x="770255" y="593090"/>
              <a:ext cx="162560" cy="347980"/>
            </a:xfrm>
            <a:custGeom>
              <a:avLst/>
              <a:gdLst/>
              <a:ahLst/>
              <a:cxnLst/>
              <a:rect l="l" t="t" r="r" b="b"/>
              <a:pathLst>
                <a:path w="162029" h="347065" extrusionOk="0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dk1">
                <a:alpha val="1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 rot="540000">
              <a:off x="508000" y="390525"/>
              <a:ext cx="452755" cy="356870"/>
            </a:xfrm>
            <a:prstGeom prst="ellipse">
              <a:avLst/>
            </a:prstGeom>
            <a:solidFill>
              <a:schemeClr val="lt1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 rot="540000">
              <a:off x="815340" y="440055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6677" h="307988" extrusionOk="0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dk1">
                <a:alpha val="2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 rot="1080000">
              <a:off x="536575" y="304165"/>
              <a:ext cx="452755" cy="356870"/>
            </a:xfrm>
            <a:prstGeom prst="ellipse">
              <a:avLst/>
            </a:prstGeom>
            <a:solidFill>
              <a:srgbClr val="FF8086"/>
            </a:solidFill>
            <a:ln w="3175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3"/>
          <p:cNvSpPr/>
          <p:nvPr/>
        </p:nvSpPr>
        <p:spPr>
          <a:xfrm>
            <a:off x="1268095" y="11430"/>
            <a:ext cx="855218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B3C"/>
              </a:buClr>
              <a:buSzPts val="2800"/>
              <a:buFont typeface="Malgun Gothic"/>
              <a:buNone/>
            </a:pPr>
            <a:r>
              <a:rPr lang="ko-KR" sz="2800" b="1" i="1" u="none" strike="noStrike" cap="none">
                <a:solidFill>
                  <a:srgbClr val="010B3C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PRESENTATION </a:t>
            </a:r>
            <a:r>
              <a:rPr lang="ko-KR" sz="900" b="0" i="0" u="none" strike="noStrike" cap="none">
                <a:solidFill>
                  <a:srgbClr val="F1A197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DDIT</a:t>
            </a:r>
            <a:endParaRPr sz="900" b="0" i="0" u="none" strike="noStrike" cap="none">
              <a:solidFill>
                <a:srgbClr val="F1A1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https://t1.daumcdn.net/cfile/tistory/99378F456059D4360A?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9" y="2348880"/>
            <a:ext cx="758260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22936" y="1484784"/>
            <a:ext cx="7101256" cy="5435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>
                <a:latin typeface="D2Coding" pitchFamily="49" charset="-127"/>
                <a:ea typeface="D2Coding" pitchFamily="49" charset="-127"/>
              </a:rPr>
              <a:t>c</a:t>
            </a:r>
            <a:r>
              <a:rPr lang="en-US" altLang="ko-KR" sz="2000" dirty="0" err="1" smtClean="0">
                <a:latin typeface="D2Coding" pitchFamily="49" charset="-127"/>
                <a:ea typeface="D2Coding" pitchFamily="49" charset="-127"/>
              </a:rPr>
              <a:t>md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창에서 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$pip </a:t>
            </a:r>
            <a:r>
              <a:rPr lang="en-US" altLang="ko-KR" sz="2000" dirty="0">
                <a:latin typeface="D2Coding" pitchFamily="49" charset="-127"/>
                <a:ea typeface="D2Coding" pitchFamily="49" charset="-127"/>
              </a:rPr>
              <a:t>install </a:t>
            </a:r>
            <a:r>
              <a:rPr lang="en-US" altLang="ko-KR" sz="2000" dirty="0" err="1" smtClean="0">
                <a:latin typeface="D2Coding" pitchFamily="49" charset="-127"/>
                <a:ea typeface="D2Coding" pitchFamily="49" charset="-127"/>
              </a:rPr>
              <a:t>coolsms_python_sdk</a:t>
            </a:r>
            <a:r>
              <a:rPr lang="en-US" altLang="ko-KR" sz="20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 dirty="0" smtClean="0">
                <a:latin typeface="D2Coding" pitchFamily="49" charset="-127"/>
                <a:ea typeface="D2Coding" pitchFamily="49" charset="-127"/>
              </a:rPr>
              <a:t>설치하기</a:t>
            </a:r>
            <a:endParaRPr lang="ko-KR" altLang="en-US" sz="2000" dirty="0"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사용자 지정</PresentationFormat>
  <Paragraphs>59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PC-14</cp:lastModifiedBy>
  <cp:revision>2</cp:revision>
  <dcterms:modified xsi:type="dcterms:W3CDTF">2021-03-26T02:51:20Z</dcterms:modified>
</cp:coreProperties>
</file>