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53" r:id="rId19"/>
  </p:sldMasterIdLst>
  <p:notesMasterIdLst>
    <p:notesMasterId r:id="rId21"/>
  </p:notesMasterIdLst>
  <p:handoutMasterIdLst>
    <p:handoutMasterId r:id="rId22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16DA210-FB5B-4158-B5E0-FEB733F419BA}" styleName="밝은 스타일 3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2539"/>
    <p:restoredTop sz="93560"/>
  </p:normalViewPr>
  <p:slideViewPr>
    <p:cSldViewPr snapToGrid="0">
      <p:cViewPr>
        <p:scale>
          <a:sx n="89" d="100"/>
          <a:sy n="89" d="100"/>
        </p:scale>
        <p:origin x="-2340" y="-42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slideMaster" Target="slideMasters/slideMaster1.xml"  /><Relationship Id="rId2" Type="http://schemas.openxmlformats.org/officeDocument/2006/relationships/slide" Target="slides/slide2.xml"  /><Relationship Id="rId20" Type="http://schemas.openxmlformats.org/officeDocument/2006/relationships/theme" Target="theme/theme1.xml"  /><Relationship Id="rId21" Type="http://schemas.openxmlformats.org/officeDocument/2006/relationships/notesMaster" Target="notesMasters/notesMaster1.xml"  /><Relationship Id="rId22" Type="http://schemas.openxmlformats.org/officeDocument/2006/relationships/handoutMaster" Target="handoutMasters/handoutMaster1.xml"  /><Relationship Id="rId23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/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/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Crayons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/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/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</p:spPr>
        <p:txBody>
          <a:bodyPr wrap="none" anchor="ctr"/>
          <a:lstStyle/>
          <a:p>
            <a:pPr/>
            <a:endParaRPr lang="ko-KR" altLang="en-US"/>
          </a:p>
        </p:txBody>
      </p:sp>
      <p:grpSp>
        <p:nvGrpSpPr>
          <p:cNvPr id="9" name="Group 192"/>
          <p:cNvGrpSpPr/>
          <p:nvPr/>
        </p:nvGrpSpPr>
        <p:grpSpPr>
          <a:xfrm rot="0"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/>
            </a:ln>
            <a:effectLst/>
          </p:spPr>
          <p:txBody>
            <a:bodyPr wrap="none" anchor="ctr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굴림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</a:ln>
            <a:effectLst/>
          </p:spPr>
          <p:txBody>
            <a:bodyPr wrap="square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kumimoji="1" sz="4000" b="1" mc:Ignorable="hp" hp:hslEmbossed="0">
          <a:solidFill>
            <a:srgbClr val="000066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/>
        <a:buChar char="u"/>
        <a:defRPr kumimoji="1" sz="20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/>
        <a:buChar char="l"/>
        <a:defRPr kumimoji="1" sz="2000">
          <a:solidFill>
            <a:schemeClr val="tx1"/>
          </a:solidFill>
          <a:latin typeface="맑은 고딕"/>
          <a:ea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/>
        <a:buChar char="§"/>
        <a:defRPr kumimoji="1">
          <a:solidFill>
            <a:schemeClr val="tx1"/>
          </a:solidFill>
          <a:latin typeface="맑은 고딕"/>
          <a:ea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/>
        <a:buChar char="•"/>
        <a:defRPr kumimoji="1" sz="1600">
          <a:solidFill>
            <a:schemeClr val="tx1"/>
          </a:solidFill>
          <a:latin typeface="맑은 고딕"/>
          <a:ea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/>
        <a:buChar char="ü"/>
        <a:defRPr kumimoji="1" sz="1400">
          <a:solidFill>
            <a:schemeClr val="tx1"/>
          </a:solidFill>
          <a:latin typeface="맑은 고딕"/>
          <a:ea typeface="맑은 고딕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xmlns:mc="http://schemas.openxmlformats.org/markup-compatibility/2006" xmlns:hp="http://schemas.haansoft.com/office/presentation/8.0" lang="en-US" altLang="ko-KR" sz="28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jQuery </a:t>
            </a:r>
            <a:r>
              <a:rPr xmlns:mc="http://schemas.openxmlformats.org/markup-compatibility/2006" xmlns:hp="http://schemas.haansoft.com/office/presentation/8.0" lang="ko-KR" altLang="en-US" sz="28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선택자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52548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300"/>
              <a:t>&lt;body&gt;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&lt;a href="http://www.ddit.or.kr"&gt;(</a:t>
            </a:r>
            <a:r>
              <a:rPr lang="ko-KR" altLang="en-US" sz="1300"/>
              <a:t>재</a:t>
            </a:r>
            <a:r>
              <a:rPr lang="en-US" altLang="ko-KR" sz="1300"/>
              <a:t>)</a:t>
            </a:r>
            <a:r>
              <a:rPr lang="ko-KR" altLang="en-US" sz="1300"/>
              <a:t>대덕 인재 개발원</a:t>
            </a:r>
            <a:r>
              <a:rPr lang="en-US" altLang="ko-KR" sz="1300"/>
              <a:t>&lt;/a&gt;&lt;br&gt;&lt;br&gt;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&lt;a href="mailto:power2c@ddit.or.kr"&gt;</a:t>
            </a:r>
            <a:r>
              <a:rPr lang="ko-KR" altLang="en-US" sz="1300"/>
              <a:t>빠워에게 메일보내기</a:t>
            </a:r>
            <a:r>
              <a:rPr lang="en-US" altLang="ko-KR" sz="1300"/>
              <a:t>&lt;/a&gt;&lt;br&gt;&lt;br&gt;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&lt;div&gt;&lt;label&gt;Some images:&lt;/label&gt;&lt;/div&gt;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&lt;div&gt;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&lt;img src="images/image.1.jpg" id=“img1" alt="Hibiscus"&gt;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&lt;img src="images/image.2.jpg" id="little-Bear" title="A dog named little Bear"&gt;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&lt;img src="images/image.3.jpg" id="verbena" alt="Verbena"&gt;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&lt;img src="images/image.4.jpg" id="cozmo" title="A puppy named Cozmo"&gt;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&lt;img src="images/image.5.jpg" id="tigerLily" alt="Tiger Lily"&gt;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&lt;img src="images/image.6.jpg" id="little" title="coffeePot"&gt;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&lt;img src="images/</a:t>
            </a:r>
            <a:r>
              <a:rPr lang="ko-KR" altLang="en-US" sz="1300"/>
              <a:t>산</a:t>
            </a:r>
            <a:r>
              <a:rPr lang="en-US" altLang="ko-KR" sz="1300"/>
              <a:t>.png"&gt;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&lt;/div&gt;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&lt;div id="someDiv"&gt;</a:t>
            </a:r>
            <a:r>
              <a:rPr lang="ko-KR" altLang="en-US" sz="1300"/>
              <a:t>이곳은 </a:t>
            </a:r>
            <a:r>
              <a:rPr lang="en-US" altLang="ko-KR" sz="1300"/>
              <a:t>ID</a:t>
            </a:r>
            <a:r>
              <a:rPr lang="ko-KR" altLang="en-US" sz="1300"/>
              <a:t>속성이 </a:t>
            </a:r>
            <a:r>
              <a:rPr lang="en-US" altLang="ko-KR" sz="1300"/>
              <a:t>&lt;tt&gt;someDiv&lt;/tt&gt;</a:t>
            </a:r>
            <a:r>
              <a:rPr lang="ko-KR" altLang="en-US" sz="1300"/>
              <a:t>인 </a:t>
            </a:r>
            <a:r>
              <a:rPr lang="en-US" altLang="ko-KR" sz="1300"/>
              <a:t>&amp;lt;div&amp;gt;</a:t>
            </a:r>
            <a:r>
              <a:rPr lang="ko-KR" altLang="en-US" sz="1300"/>
              <a:t>태그 입니다</a:t>
            </a:r>
            <a:r>
              <a:rPr lang="en-US" altLang="ko-KR" sz="1300"/>
              <a:t>. &lt;/div&gt;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&lt;form&gt;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&lt;div&gt;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&lt;label&gt;Text:&lt;/label&gt; &lt;input type="text" id="aTextField" name="someTextField"/&gt;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&lt;/div&gt;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&lt;button type="submit" id="submitButton"&gt;Submit&lt;/button&gt;&lt;input type="button" value="</a:t>
            </a:r>
            <a:r>
              <a:rPr lang="ko-KR" altLang="en-US" sz="1300"/>
              <a:t>클릭</a:t>
            </a:r>
            <a:r>
              <a:rPr lang="en-US" altLang="ko-KR" sz="1300"/>
              <a:t>~~"&gt;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&lt;/form&gt;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&lt;/body&gt;</a:t>
            </a:r>
            <a:endParaRPr lang="ko-KR" altLang="en-US" sz="13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속성선택자 </a:t>
            </a: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60"/>
            <a:ext cx="8628997" cy="468080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//type</a:t>
            </a:r>
            <a:r>
              <a:rPr lang="ko-KR" altLang="en-US"/>
              <a:t>이 </a:t>
            </a:r>
            <a:r>
              <a:rPr lang="en-US" altLang="ko-KR"/>
              <a:t>button</a:t>
            </a:r>
            <a:r>
              <a:rPr lang="ko-KR" altLang="en-US"/>
              <a:t>인 </a:t>
            </a:r>
            <a:r>
              <a:rPr lang="en-US" altLang="ko-KR"/>
              <a:t>input</a:t>
            </a:r>
            <a:r>
              <a:rPr lang="ko-KR" altLang="en-US"/>
              <a:t>요소의 배경색 변경 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//href</a:t>
            </a:r>
            <a:r>
              <a:rPr lang="ko-KR" altLang="en-US"/>
              <a:t>가 </a:t>
            </a:r>
            <a:r>
              <a:rPr lang="en-US" altLang="ko-KR"/>
              <a:t>mailto </a:t>
            </a:r>
            <a:r>
              <a:rPr lang="ko-KR" altLang="en-US"/>
              <a:t>로 시작하는 </a:t>
            </a:r>
            <a:r>
              <a:rPr lang="en-US" altLang="ko-KR"/>
              <a:t>a </a:t>
            </a:r>
            <a:r>
              <a:rPr lang="ko-KR" altLang="en-US"/>
              <a:t>요소의 배경색 변경  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//id </a:t>
            </a:r>
            <a:r>
              <a:rPr lang="ko-KR" altLang="en-US"/>
              <a:t>가 </a:t>
            </a:r>
            <a:r>
              <a:rPr lang="en-US" altLang="ko-KR"/>
              <a:t>img1</a:t>
            </a:r>
            <a:r>
              <a:rPr lang="ko-KR" altLang="en-US"/>
              <a:t>인것만 제외한</a:t>
            </a:r>
            <a:r>
              <a:rPr lang="en-US" altLang="ko-KR"/>
              <a:t>(</a:t>
            </a:r>
            <a:r>
              <a:rPr lang="ko-KR" altLang="en-US"/>
              <a:t>아닌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img</a:t>
            </a:r>
            <a:r>
              <a:rPr lang="ko-KR" altLang="en-US"/>
              <a:t>요소의 테두리 변경 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//src</a:t>
            </a:r>
            <a:r>
              <a:rPr lang="ko-KR" altLang="en-US"/>
              <a:t>가 </a:t>
            </a:r>
            <a:r>
              <a:rPr lang="en-US" altLang="ko-KR"/>
              <a:t>png</a:t>
            </a:r>
            <a:r>
              <a:rPr lang="ko-KR" altLang="en-US"/>
              <a:t>로 끝나는 </a:t>
            </a:r>
            <a:r>
              <a:rPr lang="en-US" altLang="ko-KR"/>
              <a:t>img </a:t>
            </a:r>
            <a:r>
              <a:rPr lang="ko-KR" altLang="en-US"/>
              <a:t>요소의 테두리 변경 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//type</a:t>
            </a:r>
            <a:r>
              <a:rPr lang="ko-KR" altLang="en-US"/>
              <a:t>이 </a:t>
            </a:r>
            <a:r>
              <a:rPr lang="en-US" altLang="ko-KR"/>
              <a:t>text</a:t>
            </a:r>
            <a:r>
              <a:rPr lang="ko-KR" altLang="en-US"/>
              <a:t>인 </a:t>
            </a:r>
            <a:r>
              <a:rPr lang="en-US" altLang="ko-KR"/>
              <a:t>input </a:t>
            </a:r>
            <a:r>
              <a:rPr lang="ko-KR" altLang="en-US"/>
              <a:t>요소의 테두리 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//title </a:t>
            </a:r>
            <a:r>
              <a:rPr lang="ko-KR" altLang="en-US"/>
              <a:t>이 </a:t>
            </a:r>
            <a:r>
              <a:rPr lang="en-US" altLang="ko-KR"/>
              <a:t>named </a:t>
            </a:r>
            <a:r>
              <a:rPr lang="ko-KR" altLang="en-US"/>
              <a:t>단어</a:t>
            </a:r>
            <a:r>
              <a:rPr lang="en-US" altLang="ko-KR"/>
              <a:t>(</a:t>
            </a:r>
            <a:r>
              <a:rPr lang="ko-KR" altLang="en-US"/>
              <a:t>공백구분</a:t>
            </a:r>
            <a:r>
              <a:rPr lang="en-US" altLang="ko-KR"/>
              <a:t>)</a:t>
            </a:r>
            <a:r>
              <a:rPr lang="ko-KR" altLang="en-US"/>
              <a:t>를 포함한 </a:t>
            </a:r>
            <a:r>
              <a:rPr lang="en-US" altLang="ko-KR"/>
              <a:t>img </a:t>
            </a:r>
            <a:r>
              <a:rPr lang="ko-KR" altLang="en-US"/>
              <a:t>요소 의 테두리  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//href</a:t>
            </a:r>
            <a:r>
              <a:rPr lang="ko-KR" altLang="en-US"/>
              <a:t>가 </a:t>
            </a:r>
            <a:r>
              <a:rPr lang="en-US" altLang="ko-KR"/>
              <a:t>power2c</a:t>
            </a:r>
            <a:r>
              <a:rPr lang="ko-KR" altLang="en-US"/>
              <a:t>를 포함하는 모든 </a:t>
            </a:r>
            <a:r>
              <a:rPr lang="en-US" altLang="ko-KR"/>
              <a:t>a </a:t>
            </a:r>
            <a:r>
              <a:rPr lang="ko-KR" altLang="en-US"/>
              <a:t>요소  의 밑줄 없음  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//id</a:t>
            </a:r>
            <a:r>
              <a:rPr lang="ko-KR" altLang="en-US"/>
              <a:t>가 </a:t>
            </a:r>
            <a:r>
              <a:rPr lang="en-US" altLang="ko-KR"/>
              <a:t>little </a:t>
            </a:r>
            <a:r>
              <a:rPr lang="ko-KR" altLang="en-US"/>
              <a:t>이거나 </a:t>
            </a:r>
            <a:r>
              <a:rPr lang="en-US" altLang="ko-KR"/>
              <a:t>little- </a:t>
            </a:r>
            <a:r>
              <a:rPr lang="ko-KR" altLang="en-US"/>
              <a:t>로 시작하는  </a:t>
            </a:r>
            <a:r>
              <a:rPr lang="en-US" altLang="ko-KR"/>
              <a:t>img</a:t>
            </a:r>
            <a:r>
              <a:rPr lang="ko-KR" altLang="en-US"/>
              <a:t>요소 의 테두리  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//alt </a:t>
            </a:r>
            <a:r>
              <a:rPr lang="ko-KR" altLang="en-US"/>
              <a:t>속성을 갖는 이미지 요소 의 테두리</a:t>
            </a:r>
            <a:r>
              <a:rPr lang="en-US" altLang="ko-KR"/>
              <a:t>- 2px </a:t>
            </a:r>
            <a:r>
              <a:rPr lang="ko-KR" altLang="en-US"/>
              <a:t>단선  레드 </a:t>
            </a:r>
            <a:endParaRPr lang="ko-KR" altLang="en-US"/>
          </a:p>
          <a:p>
            <a:pPr marL="0" indent="0">
              <a:buNone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속성선택자 </a:t>
            </a: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0"/>
          </p:nvPr>
        </p:nvGraphicFramePr>
        <p:xfrm>
          <a:off x="513676" y="1623955"/>
          <a:ext cx="8212138" cy="416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:input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input, </a:t>
                      </a:r>
                      <a:r>
                        <a:rPr lang="ko-KR" altLang="en-US"/>
                        <a:t>모든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button, select, textarea </a:t>
                      </a:r>
                      <a:r>
                        <a:rPr lang="ko-KR" altLang="en-US"/>
                        <a:t>요소들</a:t>
                      </a:r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:text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text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:password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password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:radio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radio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:checkbox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checkbox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:submit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submit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button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:reset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/>
                        <a:t>reset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button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:image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image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:button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요소들과 </a:t>
                      </a:r>
                      <a:r>
                        <a:rPr lang="en-US" altLang="ko-KR"/>
                        <a:t> type</a:t>
                      </a:r>
                      <a:r>
                        <a:rPr lang="ko-KR" altLang="en-US"/>
                        <a:t>이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인</a:t>
                      </a:r>
                      <a:r>
                        <a:rPr lang="en-US" altLang="ko-KR"/>
                        <a:t> 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:file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file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/>
              <a:t>3. </a:t>
            </a:r>
            <a:r>
              <a:rPr lang="ko-KR" altLang="en-US"/>
              <a:t>입력양식</a:t>
            </a:r>
            <a:r>
              <a:rPr lang="en-US" altLang="ko-KR"/>
              <a:t>(form)</a:t>
            </a:r>
            <a:r>
              <a:rPr lang="ko-KR" altLang="en-US"/>
              <a:t>선택자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1671" y="978946"/>
            <a:ext cx="723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/>
              <a:buChar char="u"/>
            </a:pPr>
            <a:r>
              <a:rPr lang="ko-KR" altLang="en-US"/>
              <a:t> </a:t>
            </a:r>
            <a:r>
              <a:rPr lang="ko-KR" altLang="en-US" sz="2000">
                <a:latin typeface="맑은 고딕"/>
                <a:ea typeface="맑은 고딕"/>
                <a:cs typeface="+mn-cs"/>
              </a:rPr>
              <a:t>속성 선택자를 간단히 함 </a:t>
            </a:r>
            <a:endParaRPr lang="ko-KR" altLang="en-US" sz="2000"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36478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49298" y="1493134"/>
            <a:ext cx="6055112" cy="4745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209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/>
              <a:t>&lt;form onsubmit="return false;"&gt;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Text : &lt;input type="text"/&gt;&lt;br&gt;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Password : &lt;input type="password" /&gt;&lt;br&gt;&lt;br&gt;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Radio : &lt;input type="radio" name="radioGroup" id="radioA" value="A"/&gt; A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&lt;input type="radio" name="radioGroup" id="radioB" value="B"/&gt; B&lt;br&gt;&lt;br&gt;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Checkbox : &lt;input type="checkbox" name="checkboxes" id="checkbox1" value="1"/&gt; 1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&lt;input type="checkbox" name="checkboxes" id="checkbox2" value="2"/&gt; 2&lt;br&gt;&lt;br&gt;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Textarea : &lt;br&gt; &lt;textarea rows="15" cols="50" id="myTextarea" id="myTextarea"&gt;&lt;/textarea&gt;&lt;br&gt;&lt;br&gt;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Image : &lt;input type="image" src="images/image.1.jpg"&gt;&lt;br&gt;&lt;br&gt;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File : &lt;input type="file"&gt;&lt;br&gt;&lt;br&gt;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Buttons : &lt;button type="button" id="normalButton"&gt;Normal&lt;/button&gt;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&lt;button type="submit" id="submitButton"&gt;Submit&lt;/button&gt;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&lt;button type="reset" id="resetButton"&gt;Reset&lt;/button&gt; &lt;br&gt;&lt;br&gt;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&lt;input type="button" value="</a:t>
            </a:r>
            <a:r>
              <a:rPr lang="ko-KR" altLang="en-US" sz="1600"/>
              <a:t>일반버튼</a:t>
            </a:r>
            <a:r>
              <a:rPr lang="en-US" altLang="ko-KR" sz="1600"/>
              <a:t>"&gt;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&lt;input type="submit" value="</a:t>
            </a:r>
            <a:r>
              <a:rPr lang="ko-KR" altLang="en-US" sz="1600"/>
              <a:t>전송버튼</a:t>
            </a:r>
            <a:r>
              <a:rPr lang="en-US" altLang="ko-KR" sz="1600"/>
              <a:t>"&gt;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&lt;input type="reset" value="</a:t>
            </a:r>
            <a:r>
              <a:rPr lang="ko-KR" altLang="en-US" sz="1600"/>
              <a:t>초기화버튼</a:t>
            </a:r>
            <a:r>
              <a:rPr lang="en-US" altLang="ko-KR" sz="1600"/>
              <a:t>"&gt; &lt;br&gt;&lt;br&gt;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&lt;/form&gt;</a:t>
            </a:r>
            <a:endParaRPr lang="ko-KR" altLang="en-US" sz="1600"/>
          </a:p>
        </p:txBody>
      </p:sp>
      <p:sp>
        <p:nvSpPr>
          <p:cNvPr id="6" name="제목 4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6207163" cy="473336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32120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909763" y="1514475"/>
            <a:ext cx="5243512" cy="4514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제목 4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6207163" cy="473336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37048" y="208878"/>
            <a:ext cx="7789862" cy="571500"/>
          </a:xfrm>
          <a:prstGeom prst="rect">
            <a:avLst/>
          </a:prstGeo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90918"/>
            <a:ext cx="8682785" cy="510988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&lt;script&gt;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$(document).ready(function(){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});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&lt;/script&gt;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0"/>
            <a:r>
              <a:rPr lang="en-US" altLang="ko-KR"/>
              <a:t>//input  </a:t>
            </a:r>
            <a:r>
              <a:rPr lang="ko-KR" altLang="en-US"/>
              <a:t>요소 테두리 </a:t>
            </a:r>
            <a:r>
              <a:rPr lang="en-US" altLang="ko-KR"/>
              <a:t>lime , </a:t>
            </a:r>
            <a:r>
              <a:rPr lang="ko-KR" altLang="en-US"/>
              <a:t>배경색  핑크</a:t>
            </a:r>
            <a:endParaRPr lang="ko-KR" altLang="en-US"/>
          </a:p>
          <a:p>
            <a:pPr lvl="0"/>
            <a:r>
              <a:rPr lang="en-US" altLang="ko-KR"/>
              <a:t>//input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노란</a:t>
            </a:r>
            <a:endParaRPr lang="ko-KR" altLang="en-US"/>
          </a:p>
          <a:p>
            <a:pPr lvl="0"/>
            <a:r>
              <a:rPr lang="en-US" altLang="ko-KR"/>
              <a:t>Button  </a:t>
            </a:r>
            <a:r>
              <a:rPr lang="ko-KR" altLang="en-US"/>
              <a:t>요소와</a:t>
            </a:r>
            <a:r>
              <a:rPr lang="en-US" altLang="ko-KR"/>
              <a:t> 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하늘색</a:t>
            </a:r>
            <a:endParaRPr lang="ko-KR" altLang="en-US"/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submit </a:t>
            </a:r>
            <a:r>
              <a:rPr lang="ko-KR" altLang="en-US"/>
              <a:t>요소의 배경색 녹색</a:t>
            </a:r>
            <a:endParaRPr lang="ko-KR" altLang="en-US"/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reset</a:t>
            </a:r>
            <a:r>
              <a:rPr lang="ko-KR" altLang="en-US"/>
              <a:t>인 요소의 배경색 노랑</a:t>
            </a:r>
            <a:r>
              <a:rPr lang="en-US" altLang="ko-KR"/>
              <a:t> </a:t>
            </a:r>
            <a:endParaRPr lang="en-US" altLang="ko-KR"/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text, password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요소의 테두리 파랑</a:t>
            </a:r>
            <a:endParaRPr lang="ko-KR" altLang="en-US"/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file, image</a:t>
            </a:r>
            <a:r>
              <a:rPr lang="ko-KR" altLang="en-US"/>
              <a:t>인요소의 테두리 빨강</a:t>
            </a:r>
            <a:endParaRPr lang="ko-KR" altLang="en-US"/>
          </a:p>
          <a:p>
            <a:pPr lvl="0"/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0"/>
          </p:nvPr>
        </p:nvGraphicFramePr>
        <p:xfrm>
          <a:off x="535193" y="1376530"/>
          <a:ext cx="8212138" cy="4002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482204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*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모든요소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태그명이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인 모든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E1.class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CLASS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class</a:t>
                      </a:r>
                      <a:r>
                        <a:rPr lang="ko-KR" altLang="en-US"/>
                        <a:t>와 같은 모든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E1#id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ID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와 같은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E1,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요소와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자식 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후손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 &gt;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바로 아래 자식요소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자식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 +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바로 다음에 오는 형제요소 중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 ~E2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다음에 나오는 형제요소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/>
              <a:t>1.</a:t>
            </a:r>
            <a:r>
              <a:rPr lang="ko-KR" altLang="en-US"/>
              <a:t>선택자 엘리먼트 관련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2027" cy="5023821"/>
          </a:xfrm>
        </p:spPr>
        <p:txBody>
          <a:bodyPr/>
          <a:lstStyle/>
          <a:p>
            <a:pPr>
              <a:buNone/>
            </a:pPr>
            <a:r>
              <a:rPr lang="en-US" altLang="ko-KR"/>
              <a:t>&lt;script   src="jquery-3.4.1.min.js"&gt;&lt;/script&gt;</a:t>
            </a:r>
            <a:endParaRPr lang="en-US" altLang="ko-KR"/>
          </a:p>
          <a:p>
            <a:pPr>
              <a:buNone/>
            </a:pPr>
            <a:r>
              <a:rPr lang="en-US" altLang="ko-KR"/>
              <a:t>&lt;script&gt;</a:t>
            </a:r>
            <a:endParaRPr lang="en-US" altLang="ko-KR"/>
          </a:p>
          <a:p>
            <a:pPr>
              <a:buNone/>
            </a:pPr>
            <a:r>
              <a:rPr lang="en-US" altLang="ko-KR"/>
              <a:t>   //h2</a:t>
            </a:r>
            <a:r>
              <a:rPr lang="ko-KR" altLang="en-US"/>
              <a:t>의 자식 </a:t>
            </a:r>
            <a:r>
              <a:rPr lang="en-US" altLang="ko-KR"/>
              <a:t>a </a:t>
            </a:r>
            <a:r>
              <a:rPr lang="ko-KR" altLang="en-US"/>
              <a:t>태그의 스타일 에 테두리 설정 </a:t>
            </a:r>
            <a:r>
              <a:rPr lang="en-US" altLang="ko-KR"/>
              <a:t>- solid</a:t>
            </a:r>
            <a:endParaRPr lang="en-US" altLang="ko-KR"/>
          </a:p>
          <a:p>
            <a:pPr>
              <a:buNone/>
            </a:pPr>
            <a:r>
              <a:rPr lang="en-US" altLang="ko-KR"/>
              <a:t>   //h2</a:t>
            </a:r>
            <a:r>
              <a:rPr lang="ko-KR" altLang="en-US"/>
              <a:t>의 후손 </a:t>
            </a:r>
            <a:r>
              <a:rPr lang="en-US" altLang="ko-KR"/>
              <a:t>a</a:t>
            </a:r>
            <a:r>
              <a:rPr lang="ko-KR" altLang="en-US"/>
              <a:t>태그의 스타일 배경색 을 노란색으로 변경 </a:t>
            </a:r>
            <a:endParaRPr lang="ko-KR" altLang="en-US"/>
          </a:p>
          <a:p>
            <a:pPr>
              <a:buNone/>
            </a:pPr>
            <a:r>
              <a:rPr lang="en-US" altLang="ko-KR"/>
              <a:t>  &lt;/script&gt;</a:t>
            </a: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&lt;body&gt;</a:t>
            </a:r>
            <a:endParaRPr lang="en-US" altLang="ko-KR"/>
          </a:p>
          <a:p>
            <a:pPr>
              <a:buNone/>
            </a:pPr>
            <a:r>
              <a:rPr lang="en-US" altLang="ko-KR"/>
              <a:t>&lt;h2&gt; </a:t>
            </a:r>
            <a:r>
              <a:rPr lang="ko-KR" altLang="en-US"/>
              <a:t>문단 안에 </a:t>
            </a:r>
            <a:r>
              <a:rPr lang="en-US" altLang="ko-KR"/>
              <a:t>&lt;a&gt;</a:t>
            </a:r>
            <a:r>
              <a:rPr lang="ko-KR" altLang="en-US"/>
              <a:t>링크</a:t>
            </a:r>
            <a:r>
              <a:rPr lang="en-US" altLang="ko-KR"/>
              <a:t>&lt;/a&gt; </a:t>
            </a:r>
            <a:r>
              <a:rPr lang="ko-KR" altLang="en-US"/>
              <a:t>태그가 있다</a:t>
            </a:r>
            <a:endParaRPr lang="ko-KR" altLang="en-US"/>
          </a:p>
          <a:p>
            <a:pPr>
              <a:buNone/>
            </a:pPr>
            <a:r>
              <a:rPr lang="ko-KR" altLang="en-US"/>
              <a:t>     두번째  </a:t>
            </a:r>
            <a:r>
              <a:rPr lang="en-US" altLang="ko-KR"/>
              <a:t>&lt;span&gt;&lt;a&gt;</a:t>
            </a:r>
            <a:r>
              <a:rPr lang="ko-KR" altLang="en-US"/>
              <a:t>링크</a:t>
            </a:r>
            <a:r>
              <a:rPr lang="en-US" altLang="ko-KR"/>
              <a:t>&lt;/a&gt;&lt;/span&gt; </a:t>
            </a:r>
            <a:r>
              <a:rPr lang="ko-KR" altLang="en-US"/>
              <a:t>은 손자이다 </a:t>
            </a:r>
            <a:endParaRPr lang="ko-KR" altLang="en-US"/>
          </a:p>
          <a:p>
            <a:pPr>
              <a:buNone/>
            </a:pPr>
            <a:r>
              <a:rPr lang="en-US" altLang="ko-KR"/>
              <a:t>&lt;/h2&gt;</a:t>
            </a:r>
            <a:endParaRPr lang="en-US" altLang="ko-KR"/>
          </a:p>
          <a:p>
            <a:pPr>
              <a:buNone/>
            </a:pPr>
            <a:r>
              <a:rPr lang="en-US" altLang="ko-KR"/>
              <a:t>&lt;/body&gt;</a:t>
            </a:r>
            <a:endParaRPr lang="en-US" altLang="ko-KR"/>
          </a:p>
          <a:p>
            <a:pPr>
              <a:buNone/>
            </a:pP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07299" y="2940198"/>
            <a:ext cx="5743575" cy="438150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245" y="1000462"/>
            <a:ext cx="8650512" cy="5133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/>
              <a:t>&lt;body&gt;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&lt;p&gt;</a:t>
            </a:r>
            <a:r>
              <a:rPr lang="ko-KR" altLang="en-US" sz="1800"/>
              <a:t>이 문단에는 </a:t>
            </a:r>
            <a:r>
              <a:rPr lang="en-US" altLang="ko-KR" sz="1800"/>
              <a:t>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 </a:t>
            </a:r>
            <a:r>
              <a:rPr lang="ko-KR" altLang="en-US" sz="1800"/>
              <a:t>엘리먼트가 있다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&lt;div&gt;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</a:t>
            </a:r>
            <a:r>
              <a:rPr lang="ko-KR" altLang="en-US" sz="1800"/>
              <a:t>이 디비젼에도  </a:t>
            </a:r>
            <a:r>
              <a:rPr lang="en-US" altLang="ko-KR" sz="1800"/>
              <a:t>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 </a:t>
            </a:r>
            <a:r>
              <a:rPr lang="ko-KR" altLang="en-US" sz="1800"/>
              <a:t>엘리먼트가 있다 </a:t>
            </a:r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    </a:t>
            </a:r>
            <a:r>
              <a:rPr lang="en-US" altLang="ko-KR" sz="1800"/>
              <a:t>&lt;p&gt;</a:t>
            </a:r>
            <a:r>
              <a:rPr lang="ko-KR" altLang="en-US" sz="1800"/>
              <a:t>디비젼의  내부 문단의 </a:t>
            </a:r>
            <a:r>
              <a:rPr lang="en-US" altLang="ko-KR" sz="1800"/>
              <a:t>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 </a:t>
            </a:r>
            <a:r>
              <a:rPr lang="ko-KR" altLang="en-US" sz="1800"/>
              <a:t>엘리먼트이다 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&lt;div&gt; 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    &lt;p&gt; </a:t>
            </a:r>
            <a:r>
              <a:rPr lang="ko-KR" altLang="en-US" sz="1800"/>
              <a:t>내부 디비젼의   다시 문단 속 아주</a:t>
            </a:r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           	  </a:t>
            </a:r>
            <a:r>
              <a:rPr lang="en-US" altLang="ko-KR" sz="1800"/>
              <a:t>&lt;strong&gt;</a:t>
            </a:r>
            <a:r>
              <a:rPr lang="ko-KR" altLang="en-US" sz="1800"/>
              <a:t>깊은곳에 </a:t>
            </a:r>
            <a:r>
              <a:rPr lang="en-US" altLang="ko-KR" sz="1800"/>
              <a:t>&lt;/strong&gt;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                &lt;em&gt; </a:t>
            </a:r>
            <a:r>
              <a:rPr lang="ko-KR" altLang="en-US" sz="1800"/>
              <a:t>숨어있는 </a:t>
            </a:r>
            <a:r>
              <a:rPr lang="en-US" altLang="ko-KR" sz="1800"/>
              <a:t>&lt;/em&gt;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                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</a:t>
            </a:r>
            <a:r>
              <a:rPr lang="ko-KR" altLang="en-US" sz="1800"/>
              <a:t>엘리먼트도 있다 </a:t>
            </a:r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        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&lt;/div&gt;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&lt;/div&gt;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&lt;/body&gt;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600"/>
              <a:t>                                                     </a:t>
            </a:r>
            <a:endParaRPr lang="ko-KR" altLang="en-US" sz="16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01594" y="230393"/>
            <a:ext cx="7789862" cy="571500"/>
          </a:xfrm>
          <a:prstGeom prst="rect">
            <a:avLst/>
          </a:prstGeo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endParaRPr lang="en-US" altLang="ko-KR"/>
          </a:p>
          <a:p>
            <a:pPr lvl="0"/>
            <a:r>
              <a:rPr lang="en-US" altLang="ko-KR"/>
              <a:t>span</a:t>
            </a:r>
            <a:r>
              <a:rPr lang="ko-KR" altLang="en-US"/>
              <a:t>태그의 배경색 변경</a:t>
            </a:r>
            <a:r>
              <a:rPr lang="en-US" altLang="ko-KR"/>
              <a:t>- yellow</a:t>
            </a:r>
            <a:endParaRPr lang="en-US" altLang="ko-KR"/>
          </a:p>
          <a:p>
            <a:pPr lvl="0"/>
            <a:r>
              <a:rPr lang="en-US" altLang="ko-KR"/>
              <a:t>div</a:t>
            </a:r>
            <a:r>
              <a:rPr lang="ko-KR" altLang="en-US"/>
              <a:t>의 모든 후손중  </a:t>
            </a:r>
            <a:r>
              <a:rPr lang="en-US" altLang="ko-KR"/>
              <a:t>span </a:t>
            </a:r>
            <a:r>
              <a:rPr lang="ko-KR" altLang="en-US"/>
              <a:t>태그의 테두리  </a:t>
            </a:r>
            <a:r>
              <a:rPr lang="en-US" altLang="ko-KR"/>
              <a:t>- red</a:t>
            </a:r>
            <a:endParaRPr lang="en-US" altLang="ko-KR"/>
          </a:p>
          <a:p>
            <a:pPr lvl="0"/>
            <a:r>
              <a:rPr lang="en-US" altLang="ko-KR"/>
              <a:t>div</a:t>
            </a:r>
            <a:r>
              <a:rPr lang="ko-KR" altLang="en-US"/>
              <a:t>의 바로 다음 자식 </a:t>
            </a:r>
            <a:r>
              <a:rPr lang="en-US" altLang="ko-KR"/>
              <a:t>span</a:t>
            </a:r>
            <a:r>
              <a:rPr lang="ko-KR" altLang="en-US"/>
              <a:t>태그의 테두리  </a:t>
            </a:r>
            <a:r>
              <a:rPr lang="en-US" altLang="ko-KR"/>
              <a:t>- blue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45788" y="3359337"/>
            <a:ext cx="5654675" cy="21018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5066852"/>
          </a:xfrm>
        </p:spPr>
        <p:txBody>
          <a:bodyPr/>
          <a:lstStyle/>
          <a:p>
            <a:pPr>
              <a:buNone/>
            </a:pPr>
            <a:r>
              <a:rPr lang="en-US" altLang="ko-KR"/>
              <a:t>&lt;script type="text/javascript"&gt;</a:t>
            </a:r>
            <a:endParaRPr lang="en-US" altLang="ko-KR"/>
          </a:p>
          <a:p>
            <a:pPr>
              <a:buNone/>
            </a:pPr>
            <a:r>
              <a:rPr lang="en-US" altLang="ko-KR"/>
              <a:t>   $(function(){ </a:t>
            </a:r>
            <a:endParaRPr lang="en-US" altLang="ko-KR"/>
          </a:p>
          <a:p>
            <a:pPr>
              <a:buNone/>
            </a:pPr>
            <a:r>
              <a:rPr lang="en-US" altLang="ko-KR"/>
              <a:t>	  //h3 </a:t>
            </a:r>
            <a:r>
              <a:rPr lang="ko-KR" altLang="en-US"/>
              <a:t>다음의 모든 형제의 배경색을 변경</a:t>
            </a:r>
            <a:r>
              <a:rPr lang="en-US" altLang="ko-KR"/>
              <a:t>, </a:t>
            </a:r>
            <a:r>
              <a:rPr lang="ko-KR" altLang="en-US"/>
              <a:t>길이지정</a:t>
            </a:r>
            <a:r>
              <a:rPr lang="en-US" altLang="ko-KR"/>
              <a:t>, </a:t>
            </a:r>
            <a:r>
              <a:rPr lang="ko-KR" altLang="en-US"/>
              <a:t>가운데정렬</a:t>
            </a:r>
            <a:endParaRPr lang="ko-KR" altLang="en-US"/>
          </a:p>
          <a:p>
            <a:pPr>
              <a:buNone/>
            </a:pPr>
            <a:r>
              <a:rPr lang="en-US" altLang="ko-KR"/>
              <a:t>      //h3 </a:t>
            </a:r>
            <a:r>
              <a:rPr lang="ko-KR" altLang="en-US"/>
              <a:t>다음의 첫번째 형제의 글자를 굵게</a:t>
            </a:r>
            <a:r>
              <a:rPr lang="en-US" altLang="ko-KR"/>
              <a:t>, </a:t>
            </a:r>
            <a:r>
              <a:rPr lang="ko-KR" altLang="en-US"/>
              <a:t>크게  </a:t>
            </a:r>
            <a:r>
              <a:rPr lang="en-US" altLang="ko-KR"/>
              <a:t>: font-weight</a:t>
            </a:r>
            <a:r>
              <a:rPr lang="ko-KR" altLang="en-US"/>
              <a:t> </a:t>
            </a:r>
            <a:endParaRPr lang="ko-KR" altLang="en-US"/>
          </a:p>
          <a:p>
            <a:pPr>
              <a:buNone/>
            </a:pPr>
            <a:r>
              <a:rPr lang="ko-KR" altLang="en-US"/>
              <a:t>   </a:t>
            </a:r>
            <a:r>
              <a:rPr lang="en-US" altLang="ko-KR"/>
              <a:t>});</a:t>
            </a:r>
            <a:endParaRPr lang="en-US" altLang="ko-KR"/>
          </a:p>
          <a:p>
            <a:pPr>
              <a:buNone/>
            </a:pPr>
            <a:r>
              <a:rPr lang="en-US" altLang="ko-KR"/>
              <a:t>&lt;/script&gt;</a:t>
            </a:r>
            <a:endParaRPr lang="en-US" altLang="ko-KR"/>
          </a:p>
          <a:p>
            <a:pPr>
              <a:buNone/>
            </a:pPr>
            <a:r>
              <a:rPr lang="en-US" altLang="ko-KR"/>
              <a:t>&lt;body&gt;</a:t>
            </a:r>
            <a:endParaRPr lang="en-US" altLang="ko-KR"/>
          </a:p>
          <a:p>
            <a:pPr>
              <a:buNone/>
            </a:pPr>
            <a:r>
              <a:rPr lang="en-US" altLang="ko-KR"/>
              <a:t> &lt;p&gt;</a:t>
            </a:r>
            <a:r>
              <a:rPr lang="ko-KR" altLang="en-US"/>
              <a:t>형제 선택자 에 대하여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</a:pPr>
            <a:r>
              <a:rPr lang="en-US" altLang="ko-KR"/>
              <a:t> &lt;h3&gt; </a:t>
            </a:r>
            <a:r>
              <a:rPr lang="ko-KR" altLang="en-US"/>
              <a:t>꼬마버스 타요 가족을 소개 합니다</a:t>
            </a:r>
            <a:r>
              <a:rPr lang="en-US" altLang="ko-KR"/>
              <a:t>&lt;/h3&gt;</a:t>
            </a:r>
            <a:endParaRPr lang="en-US" altLang="ko-KR"/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타요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로기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라니 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가니 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</a:pPr>
            <a:r>
              <a:rPr lang="en-US" altLang="ko-KR"/>
              <a:t>&lt;/body&gt;</a:t>
            </a:r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- </a:t>
            </a:r>
            <a:r>
              <a:rPr lang="ko-KR" altLang="en-US"/>
              <a:t>형제</a:t>
            </a:r>
            <a:endParaRPr lang="ko-KR" altLang="en-US"/>
          </a:p>
        </p:txBody>
      </p:sp>
      <p:pic>
        <p:nvPicPr>
          <p:cNvPr id="6" name="그림 5" descr="Desktop screenshot (1)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669280" y="2876607"/>
            <a:ext cx="3086324" cy="321222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/>
              <a:t>2 </a:t>
            </a:r>
            <a:r>
              <a:rPr lang="ko-KR" altLang="en-US"/>
              <a:t>선택자 </a:t>
            </a:r>
            <a:r>
              <a:rPr lang="en-US" altLang="ko-KR"/>
              <a:t>- </a:t>
            </a:r>
            <a:r>
              <a:rPr lang="ko-KR" altLang="en-US"/>
              <a:t>속성관련</a:t>
            </a:r>
            <a:endParaRPr lang="ko-KR" altLang="en-US"/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81405" y="1774564"/>
          <a:ext cx="8212138" cy="436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04"/>
                <a:gridCol w="6359134"/>
              </a:tblGrid>
              <a:tr h="540749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인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E1[attr^=val]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E1[attr!=val]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 </a:t>
                      </a:r>
                      <a:r>
                        <a:rPr lang="ko-KR" altLang="en-US"/>
                        <a:t>값과 같지 않은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E1[attr$=val]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끝나는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E1[attr*=val]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을 포함하는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 |=val]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과 같거나 </a:t>
                      </a:r>
                      <a:r>
                        <a:rPr lang="en-US" altLang="ko-KR"/>
                        <a:t>‘val-’</a:t>
                      </a:r>
                      <a:r>
                        <a:rPr lang="ko-KR" altLang="en-US"/>
                        <a:t>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75705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E1[attr ~= 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공백으로 구분된 값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단어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을 가질 경우 구분된 값 중에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값과 같은 값을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08679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&lt;script &gt;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$(function() {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 //title </a:t>
            </a:r>
            <a:r>
              <a:rPr lang="ko-KR" altLang="en-US"/>
              <a:t>속성을 가진 </a:t>
            </a:r>
            <a:r>
              <a:rPr lang="en-US" altLang="ko-KR"/>
              <a:t>p</a:t>
            </a:r>
            <a:r>
              <a:rPr lang="ko-KR" altLang="en-US"/>
              <a:t>요소의 배경색 변경</a:t>
            </a:r>
            <a:endParaRPr lang="ko-KR" altLang="en-US"/>
          </a:p>
          <a:p>
            <a:pPr marL="0" indent="0">
              <a:buNone/>
            </a:pPr>
            <a:r>
              <a:rPr lang="en-US" altLang="ko-KR"/>
              <a:t>        //type</a:t>
            </a:r>
            <a:r>
              <a:rPr lang="ko-KR" altLang="en-US"/>
              <a:t> 속성이 </a:t>
            </a:r>
            <a:r>
              <a:rPr lang="en-US" altLang="ko-KR"/>
              <a:t>password </a:t>
            </a:r>
            <a:r>
              <a:rPr lang="ko-KR" altLang="en-US"/>
              <a:t>인 요소의 테두리 변경</a:t>
            </a:r>
            <a:endParaRPr lang="ko-KR" altLang="en-US"/>
          </a:p>
          <a:p>
            <a:pPr marL="0" indent="0">
              <a:buNone/>
            </a:pPr>
            <a:r>
              <a:rPr lang="en-US" altLang="ko-KR"/>
              <a:t>    });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&lt;/script&gt;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&lt;body&gt;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&lt;p&gt; </a:t>
            </a:r>
            <a:r>
              <a:rPr lang="ko-KR" altLang="en-US"/>
              <a:t>일반 문단입니다 </a:t>
            </a:r>
            <a:r>
              <a:rPr lang="en-US" altLang="ko-KR"/>
              <a:t>&lt;/p&gt;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&lt;p title="</a:t>
            </a:r>
            <a:r>
              <a:rPr lang="ko-KR" altLang="en-US"/>
              <a:t>툴팁으로 보입니다</a:t>
            </a:r>
            <a:r>
              <a:rPr lang="en-US" altLang="ko-KR"/>
              <a:t>"&gt; </a:t>
            </a:r>
            <a:r>
              <a:rPr lang="ko-KR" altLang="en-US"/>
              <a:t>타이틀을 가지고 있는 문단입니다 </a:t>
            </a:r>
            <a:r>
              <a:rPr lang="en-US" altLang="ko-KR"/>
              <a:t>&lt;/p&gt;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&lt;input type="text"&gt; </a:t>
            </a:r>
            <a:r>
              <a:rPr lang="ko-KR" altLang="en-US"/>
              <a:t>회원번호 </a:t>
            </a:r>
            <a:r>
              <a:rPr lang="en-US" altLang="ko-KR"/>
              <a:t>&lt;/input&gt;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&lt;input type="password"&gt; </a:t>
            </a:r>
            <a:r>
              <a:rPr lang="ko-KR" altLang="en-US"/>
              <a:t>비밀번호 </a:t>
            </a:r>
            <a:r>
              <a:rPr lang="en-US" altLang="ko-KR"/>
              <a:t>&lt;/input&gt;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&lt;/body&gt;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10079" y="2892581"/>
            <a:ext cx="5210175" cy="106610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속성선택자</a:t>
            </a: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152913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84138" y="1043491"/>
            <a:ext cx="7305676" cy="242820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27167" y="3603812"/>
            <a:ext cx="7275307" cy="284281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</p:pic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ko-KR" altLang="en-US"/>
              <a:t>속성선택자</a:t>
            </a: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2007-06-29T06:43:39.000</dcterms:created>
  <dc:creator>천인국</dc:creator>
  <dc:description/>
  <cp:keywords/>
  <cp:lastModifiedBy>bms</cp:lastModifiedBy>
  <dcterms:modified xsi:type="dcterms:W3CDTF">2020-08-14T10:15:33.720</dcterms:modified>
  <cp:revision>2077</cp:revision>
  <dc:subject/>
  <dc:title>쉽게 풀어쓴 C 프로그래밍</dc:title>
</cp:coreProperties>
</file>