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915" r:id="rId2"/>
    <p:sldId id="848" r:id="rId3"/>
    <p:sldId id="902" r:id="rId4"/>
    <p:sldId id="853" r:id="rId5"/>
    <p:sldId id="849" r:id="rId6"/>
    <p:sldId id="854" r:id="rId7"/>
    <p:sldId id="856" r:id="rId8"/>
    <p:sldId id="861" r:id="rId9"/>
    <p:sldId id="858" r:id="rId1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34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8955" y="5034579"/>
            <a:ext cx="609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effect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와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animation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232998"/>
          </a:xfrm>
        </p:spPr>
        <p:txBody>
          <a:bodyPr/>
          <a:lstStyle/>
          <a:p>
            <a:pPr marL="342900" lvl="2" indent="-342900">
              <a:buClr>
                <a:srgbClr val="790101"/>
              </a:buClr>
            </a:pPr>
            <a:r>
              <a:rPr lang="ko-KR" altLang="en-US" sz="2000" dirty="0" smtClean="0"/>
              <a:t>기본</a:t>
            </a:r>
            <a:r>
              <a:rPr lang="en-US" altLang="ko-KR" sz="2000" dirty="0"/>
              <a:t>Effects</a:t>
            </a:r>
            <a:r>
              <a:rPr lang="ko-KR" altLang="en-US" sz="2000" dirty="0"/>
              <a:t>  </a:t>
            </a:r>
            <a:r>
              <a:rPr lang="en-US" altLang="ko-KR" sz="2000" dirty="0" smtClean="0"/>
              <a:t>:  </a:t>
            </a:r>
          </a:p>
          <a:p>
            <a:pPr marL="0" lvl="2" indent="0">
              <a:buClr>
                <a:schemeClr val="folHlink"/>
              </a:buClr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show,  hide, toggle, </a:t>
            </a:r>
            <a:r>
              <a:rPr lang="en-US" altLang="ko-KR" sz="2000" dirty="0" err="1" smtClean="0"/>
              <a:t>slideDown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sliceUp</a:t>
            </a:r>
            <a:r>
              <a:rPr lang="en-US" altLang="ko-KR" sz="2000" dirty="0" smtClean="0"/>
              <a:t> ,</a:t>
            </a:r>
            <a:r>
              <a:rPr lang="en-US" altLang="ko-KR" sz="2000" dirty="0" err="1" smtClean="0"/>
              <a:t>fadeIn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fadeOut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fadeTo</a:t>
            </a:r>
            <a:r>
              <a:rPr lang="en-US" altLang="ko-KR" sz="2000" dirty="0" smtClean="0"/>
              <a:t>, 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slide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fade</a:t>
            </a:r>
            <a:r>
              <a:rPr lang="ko-KR" altLang="en-US" sz="2000" dirty="0" smtClean="0"/>
              <a:t>는 속도에 </a:t>
            </a:r>
            <a:r>
              <a:rPr lang="en-US" altLang="ko-KR" sz="2000" dirty="0" smtClean="0"/>
              <a:t>400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기본으로 한다 </a:t>
            </a:r>
            <a:r>
              <a:rPr lang="en-US" altLang="ko-KR" sz="2000" dirty="0" smtClean="0"/>
              <a:t>slow(600), fast(200)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fade  ; </a:t>
            </a:r>
            <a:r>
              <a:rPr lang="ko-KR" altLang="en-US" sz="2000" dirty="0" smtClean="0"/>
              <a:t>투명도를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변경 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slide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‘; </a:t>
            </a:r>
            <a:r>
              <a:rPr lang="ko-KR" altLang="en-US" sz="2000" dirty="0" err="1" smtClean="0"/>
              <a:t>높이를변경</a:t>
            </a:r>
            <a:r>
              <a:rPr lang="en-US" altLang="ko-KR" sz="2000" dirty="0" smtClean="0"/>
              <a:t>   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show, hide : </a:t>
            </a:r>
            <a:r>
              <a:rPr lang="ko-KR" altLang="en-US" sz="2000" dirty="0" smtClean="0"/>
              <a:t>높이와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투명도를 변경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/>
              <a:t>$(</a:t>
            </a:r>
            <a:r>
              <a:rPr lang="en-US" altLang="ko-KR" sz="2000" i="1" dirty="0"/>
              <a:t>selector</a:t>
            </a:r>
            <a:r>
              <a:rPr lang="en-US" altLang="ko-KR" sz="2000" dirty="0"/>
              <a:t>).show(</a:t>
            </a:r>
            <a:r>
              <a:rPr lang="en-US" altLang="ko-KR" sz="2000" i="1" dirty="0"/>
              <a:t>speed</a:t>
            </a:r>
            <a:r>
              <a:rPr lang="en-US" altLang="ko-KR" sz="2000" i="1" dirty="0" smtClean="0"/>
              <a:t>, easing, callback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dirty="0" smtClean="0"/>
              <a:t> speed:  </a:t>
            </a:r>
            <a:r>
              <a:rPr lang="en-US" altLang="ko-KR" sz="2000" dirty="0" err="1" smtClean="0"/>
              <a:t>milliseconds,."slow</a:t>
            </a:r>
            <a:r>
              <a:rPr lang="en-US" altLang="ko-KR" sz="2000" dirty="0" smtClean="0"/>
              <a:t>“,</a:t>
            </a:r>
            <a:r>
              <a:rPr lang="en-US" altLang="ko-KR" sz="2000" dirty="0"/>
              <a:t> "fast</a:t>
            </a:r>
            <a:r>
              <a:rPr lang="en-US" altLang="ko-KR" sz="2000" dirty="0" smtClean="0"/>
              <a:t>"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easing :     “swing</a:t>
            </a:r>
            <a:r>
              <a:rPr lang="en-US" altLang="ko-KR" dirty="0"/>
              <a:t>"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처음과 끝은 천천히  중간에는 빠르게</a:t>
            </a:r>
            <a:r>
              <a:rPr lang="en-US" altLang="ko-KR" dirty="0" smtClean="0"/>
              <a:t>\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                  "</a:t>
            </a:r>
            <a:r>
              <a:rPr lang="en-US" altLang="ko-KR" dirty="0"/>
              <a:t>linear"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움직이는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속도 일정 </a:t>
            </a:r>
            <a:endParaRPr lang="en-US" altLang="ko-KR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sz="2000" i="1" dirty="0" smtClean="0"/>
              <a:t>callback  :     </a:t>
            </a:r>
            <a:r>
              <a:rPr lang="ko-KR" altLang="en-US" sz="2000" dirty="0" smtClean="0"/>
              <a:t>옵션</a:t>
            </a:r>
            <a:r>
              <a:rPr lang="en-US" altLang="ko-KR" sz="2000" dirty="0" smtClean="0"/>
              <a:t>,  show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실행완료후</a:t>
            </a:r>
            <a:r>
              <a:rPr lang="ko-KR" altLang="en-US" sz="2000" dirty="0" smtClean="0"/>
              <a:t>  에 수행될 함수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Effects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6530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58645"/>
            <a:ext cx="8627633" cy="5013063"/>
          </a:xfrm>
        </p:spPr>
        <p:txBody>
          <a:bodyPr/>
          <a:lstStyle/>
          <a:p>
            <a:r>
              <a:rPr lang="ko-KR" altLang="en-US" dirty="0" smtClean="0"/>
              <a:t>버튼을 클릭하여 실행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toggle() : show, hide </a:t>
            </a:r>
            <a:r>
              <a:rPr lang="ko-KR" altLang="en-US" dirty="0" smtClean="0"/>
              <a:t>가 번갈아가며 반복적으로 실행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togle</a:t>
            </a:r>
            <a:r>
              <a:rPr lang="en-US" altLang="ko-KR" dirty="0" smtClean="0"/>
              <a:t>(true) : show()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toggle(false) : hide()</a:t>
            </a:r>
            <a:r>
              <a:rPr lang="ko-KR" altLang="en-US" dirty="0" smtClean="0"/>
              <a:t>실행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" y="3259568"/>
            <a:ext cx="7853082" cy="260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Effect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57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4" y="957432"/>
            <a:ext cx="8672027" cy="5626248"/>
          </a:xfrm>
        </p:spPr>
        <p:txBody>
          <a:bodyPr/>
          <a:lstStyle/>
          <a:p>
            <a:r>
              <a:rPr lang="en-US" altLang="ko-KR" sz="1800" dirty="0" err="1" smtClean="0"/>
              <a:t>attr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이용해서 </a:t>
            </a:r>
            <a:r>
              <a:rPr lang="en-US" altLang="ko-KR" sz="1800" dirty="0" err="1"/>
              <a:t>href</a:t>
            </a:r>
            <a:r>
              <a:rPr lang="ko-KR" altLang="en-US" sz="1800" dirty="0"/>
              <a:t>의 속성값을 가져온다 </a:t>
            </a:r>
          </a:p>
          <a:p>
            <a:pPr marL="0" indent="0">
              <a:buNone/>
            </a:pPr>
            <a:r>
              <a:rPr lang="ko-KR" altLang="en-US" sz="1800" dirty="0" smtClean="0"/>
              <a:t>    현재 </a:t>
            </a:r>
            <a:r>
              <a:rPr lang="ko-KR" altLang="en-US" sz="1800" dirty="0"/>
              <a:t>이미지가 사라지고 </a:t>
            </a:r>
            <a:r>
              <a:rPr lang="ko-KR" altLang="en-US" sz="1800" dirty="0" err="1"/>
              <a:t>난후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slideUp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fadeOut</a:t>
            </a:r>
            <a:r>
              <a:rPr lang="en-US" altLang="ko-KR" sz="1800" dirty="0"/>
              <a:t>, hide)</a:t>
            </a:r>
          </a:p>
          <a:p>
            <a:pPr marL="0" indent="0">
              <a:buNone/>
            </a:pPr>
            <a:r>
              <a:rPr lang="ko-KR" altLang="en-US" sz="1800" dirty="0" smtClean="0"/>
              <a:t>    현재 </a:t>
            </a:r>
            <a:r>
              <a:rPr lang="ko-KR" altLang="en-US" sz="1800" dirty="0"/>
              <a:t>이미지의 </a:t>
            </a:r>
            <a:r>
              <a:rPr lang="en-US" altLang="ko-KR" sz="1800" dirty="0" err="1"/>
              <a:t>src</a:t>
            </a:r>
            <a:r>
              <a:rPr lang="ko-KR" altLang="en-US" sz="1800" dirty="0"/>
              <a:t>값을 바꾼다 </a:t>
            </a:r>
          </a:p>
          <a:p>
            <a:pPr marL="0" indent="0">
              <a:buNone/>
            </a:pPr>
            <a:r>
              <a:rPr lang="ko-KR" altLang="en-US" sz="1800" dirty="0" smtClean="0"/>
              <a:t>    새로운 </a:t>
            </a:r>
            <a:r>
              <a:rPr lang="ko-KR" altLang="en-US" sz="1800" dirty="0"/>
              <a:t>이미지가 보여진다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slideDown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, show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Effect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58" y="2508213"/>
            <a:ext cx="2165648" cy="40576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9238" y="2474259"/>
            <a:ext cx="2256865" cy="402336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4107038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90918"/>
            <a:ext cx="8672027" cy="5234060"/>
          </a:xfrm>
        </p:spPr>
        <p:txBody>
          <a:bodyPr/>
          <a:lstStyle/>
          <a:p>
            <a:pPr marL="0" lvl="2" indent="0">
              <a:buClr>
                <a:schemeClr val="folHlink"/>
              </a:buClr>
              <a:buNone/>
            </a:pPr>
            <a:r>
              <a:rPr lang="ko-KR" altLang="en-US" sz="2000" dirty="0" smtClean="0"/>
              <a:t>애니메이션은 </a:t>
            </a:r>
            <a:r>
              <a:rPr lang="ko-KR" altLang="en-US" sz="2000" dirty="0"/>
              <a:t>시간의 경과에 따라 속성값을 주기적으로 변경하는 </a:t>
            </a:r>
            <a:r>
              <a:rPr lang="ko-KR" altLang="en-US" sz="2000" dirty="0" smtClean="0"/>
              <a:t>기법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애니메이트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err="1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시간에 따라 스타일을 바꾼다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애니메이트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는 값에 숫자를 사용할 수 있는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속성에서만 작동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margin,  </a:t>
            </a:r>
            <a:r>
              <a:rPr lang="en-US" altLang="ko-KR" dirty="0" err="1" smtClean="0"/>
              <a:t>marginleft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marginright</a:t>
            </a:r>
            <a:r>
              <a:rPr lang="en-US" altLang="ko-KR" dirty="0" smtClean="0"/>
              <a:t>, padding, width, height, </a:t>
            </a:r>
          </a:p>
          <a:p>
            <a:pPr marL="0" indent="0">
              <a:buNone/>
            </a:pPr>
            <a:r>
              <a:rPr lang="en-US" altLang="ko-KR" dirty="0" smtClean="0"/>
              <a:t>left, right, top, </a:t>
            </a:r>
            <a:r>
              <a:rPr lang="en-US" altLang="ko-KR" dirty="0" smtClean="0"/>
              <a:t>bottom</a:t>
            </a:r>
          </a:p>
          <a:p>
            <a:pPr marL="0" indent="0">
              <a:buNone/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position style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$(“</a:t>
            </a:r>
            <a:r>
              <a:rPr lang="en-US" altLang="ko-KR" dirty="0" err="1" smtClean="0"/>
              <a:t>myBtn</a:t>
            </a:r>
            <a:r>
              <a:rPr lang="en-US" altLang="ko-KR" dirty="0" smtClean="0"/>
              <a:t>”).animate({left:”100px”} , 500)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애니메이트할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두번째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밀리초</a:t>
            </a:r>
            <a:r>
              <a:rPr lang="ko-KR" altLang="en-US" dirty="0" smtClean="0"/>
              <a:t> 단위로 애니메이션의 지속시간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한꺼번에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속성을 지정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$(“</a:t>
            </a:r>
            <a:r>
              <a:rPr lang="en-US" altLang="ko-KR" dirty="0" err="1"/>
              <a:t>myBtn</a:t>
            </a:r>
            <a:r>
              <a:rPr lang="en-US" altLang="ko-KR" dirty="0"/>
              <a:t>”).animate({left:”</a:t>
            </a:r>
            <a:r>
              <a:rPr lang="en-US" altLang="ko-KR" dirty="0" smtClean="0"/>
              <a:t>100px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opacity:0, width:”200”, height:”800”} </a:t>
            </a:r>
            <a:r>
              <a:rPr lang="en-US" altLang="ko-KR" dirty="0"/>
              <a:t>, </a:t>
            </a:r>
            <a:r>
              <a:rPr lang="en-US" altLang="ko-KR" dirty="0" smtClean="0"/>
              <a:t>5000) 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 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9434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8374" y="1333947"/>
            <a:ext cx="8212138" cy="534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z="2000" dirty="0"/>
              <a:t>&lt;!DOCTYPE html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pPr>
              <a:lnSpc>
                <a:spcPts val="1700"/>
              </a:lnSpc>
            </a:pPr>
            <a:r>
              <a:rPr lang="en-US" altLang="ko-KR" sz="2000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sz="2000" dirty="0" smtClean="0"/>
              <a:t>&lt;/</a:t>
            </a:r>
            <a:r>
              <a:rPr lang="en-US" altLang="ko-KR" sz="2000" dirty="0"/>
              <a:t>head&gt;</a:t>
            </a:r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 smtClean="0"/>
          </a:p>
          <a:p>
            <a:pPr>
              <a:lnSpc>
                <a:spcPts val="1700"/>
              </a:lnSpc>
            </a:pPr>
            <a:endParaRPr lang="en-US" altLang="ko-KR" sz="2000" dirty="0"/>
          </a:p>
          <a:p>
            <a:pPr>
              <a:lnSpc>
                <a:spcPts val="1700"/>
              </a:lnSpc>
            </a:pPr>
            <a:r>
              <a:rPr lang="en-US" altLang="ko-KR" sz="2000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 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id</a:t>
            </a:r>
            <a:r>
              <a:rPr lang="en-US" altLang="ko-KR" sz="2000" dirty="0" smtClean="0"/>
              <a:t>=“img1"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="./</a:t>
            </a:r>
            <a:r>
              <a:rPr lang="en-US" altLang="ko-KR" sz="2000" dirty="0" smtClean="0"/>
              <a:t>images/image.3.jpg“/&gt;&lt;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sz="2000" dirty="0"/>
              <a:t>&lt;/html</a:t>
            </a:r>
            <a:r>
              <a:rPr lang="en-US" altLang="ko-KR" sz="2000" dirty="0" smtClean="0"/>
              <a:t>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3204434" y="1752263"/>
            <a:ext cx="4639254" cy="1531938"/>
            <a:chOff x="4011258" y="2473026"/>
            <a:chExt cx="4639254" cy="1531938"/>
          </a:xfrm>
        </p:grpSpPr>
        <p:pic>
          <p:nvPicPr>
            <p:cNvPr id="11266" name="_x123310720" descr="EMB00000ca834c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58" y="2473026"/>
              <a:ext cx="2140617" cy="153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5" name="_x123348064" descr="EMB00000ca834c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894" y="2473027"/>
              <a:ext cx="2140618" cy="1531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animate()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883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892885"/>
            <a:ext cx="8672027" cy="546275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애니메이션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일단 큐에 저장 </a:t>
            </a:r>
            <a:r>
              <a:rPr lang="ko-KR" altLang="en-US" dirty="0" err="1" smtClean="0"/>
              <a:t>된후</a:t>
            </a:r>
            <a:r>
              <a:rPr lang="ko-KR" altLang="en-US" dirty="0" smtClean="0"/>
              <a:t> 하나씩 꺼내어 순서대로 실행 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먼저 </a:t>
            </a:r>
            <a:r>
              <a:rPr lang="ko-KR" altLang="en-US" dirty="0" smtClean="0"/>
              <a:t>들어간 애니메이션이 실행되는 동안 나머지 애니메이션은 대기상태 이며 진행중인 애니메이션이 끝나면 다음 애니메이션이 시작된다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애니메이션 사이에 간격을 두고 싶으면 </a:t>
            </a:r>
            <a:r>
              <a:rPr lang="en-US" altLang="ko-KR" dirty="0" smtClean="0"/>
              <a:t>delay(</a:t>
            </a:r>
            <a:r>
              <a:rPr lang="ko-KR" altLang="en-US" dirty="0" smtClean="0"/>
              <a:t>지연시간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호출한다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애니메이션 실행</a:t>
            </a:r>
            <a:r>
              <a:rPr lang="en-US" altLang="ko-KR" dirty="0" smtClean="0"/>
              <a:t>delay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Google Shape;673;p5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97666" y="1599305"/>
            <a:ext cx="4848132" cy="1272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58309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1"/>
            <a:ext cx="8650512" cy="48253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 </a:t>
            </a:r>
            <a:r>
              <a:rPr lang="ko-KR" altLang="en-US" dirty="0" smtClean="0"/>
              <a:t>오른쪽으로 </a:t>
            </a:r>
            <a:r>
              <a:rPr lang="en-US" altLang="ko-KR" dirty="0"/>
              <a:t>100 </a:t>
            </a:r>
            <a:r>
              <a:rPr lang="ko-KR" altLang="en-US" dirty="0" smtClean="0"/>
              <a:t>만큼 이동</a:t>
            </a:r>
            <a:r>
              <a:rPr lang="en-US" altLang="ko-KR" dirty="0" smtClean="0"/>
              <a:t>:       {</a:t>
            </a:r>
            <a:r>
              <a:rPr lang="en-US" altLang="ko-KR" dirty="0"/>
              <a:t>left:’+=100’}</a:t>
            </a:r>
            <a:r>
              <a:rPr lang="ko-KR" altLang="en-US" dirty="0"/>
              <a:t> 이동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2.  </a:t>
            </a:r>
            <a:r>
              <a:rPr lang="ko-KR" altLang="en-US" dirty="0" smtClean="0"/>
              <a:t>투명도 </a:t>
            </a:r>
            <a:r>
              <a:rPr lang="en-US" altLang="ko-KR" dirty="0" smtClean="0"/>
              <a:t>-= 0.8   {</a:t>
            </a:r>
            <a:r>
              <a:rPr lang="en-US" altLang="ko-KR" dirty="0"/>
              <a:t>opacity:’-=0.8</a:t>
            </a:r>
            <a:r>
              <a:rPr lang="en-US" altLang="ko-KR" dirty="0" smtClean="0"/>
              <a:t>’}   </a:t>
            </a:r>
            <a:r>
              <a:rPr lang="ko-KR" altLang="en-US" dirty="0" smtClean="0"/>
              <a:t>흐려짐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다시왼쪽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이동   </a:t>
            </a:r>
            <a:r>
              <a:rPr lang="en-US" altLang="ko-KR" dirty="0" smtClean="0"/>
              <a:t> </a:t>
            </a:r>
            <a:r>
              <a:rPr lang="en-US" altLang="ko-KR" dirty="0"/>
              <a:t>, {left</a:t>
            </a:r>
            <a:r>
              <a:rPr lang="en-US" altLang="ko-KR" dirty="0" smtClean="0"/>
              <a:t>:’-=100</a:t>
            </a:r>
            <a:r>
              <a:rPr lang="en-US" altLang="ko-KR" dirty="0"/>
              <a:t>’}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/>
              <a:t>투명도 </a:t>
            </a:r>
            <a:r>
              <a:rPr lang="en-US" altLang="ko-KR" dirty="0"/>
              <a:t>+=0.8 {opacity:’+=0.8</a:t>
            </a:r>
            <a:r>
              <a:rPr lang="en-US" altLang="ko-KR" dirty="0" smtClean="0"/>
              <a:t>’}  </a:t>
            </a:r>
            <a:r>
              <a:rPr lang="ko-KR" altLang="en-US" dirty="0" smtClean="0"/>
              <a:t>또렷해짐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오른쪽이동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흐려짐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왼쪽이동하고  </a:t>
            </a:r>
            <a:r>
              <a:rPr lang="ko-KR" altLang="en-US" dirty="0"/>
              <a:t>또렷해짐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</a:t>
            </a:r>
            <a:r>
              <a:rPr lang="en-US" altLang="ko-KR" dirty="0"/>
              <a:t>start</a:t>
            </a:r>
            <a:r>
              <a:rPr lang="ko-KR" altLang="en-US" dirty="0"/>
              <a:t>버튼을 누르면  계속 저장되어 실행 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9781" y="3247232"/>
            <a:ext cx="1652587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6813" y="3247232"/>
            <a:ext cx="298132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8012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80161"/>
            <a:ext cx="8672027" cy="518837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Queue(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애니메이션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숫자로 된 속성만 변경 할 수 있지만 </a:t>
            </a:r>
            <a:r>
              <a:rPr lang="ko-KR" altLang="en-US" dirty="0" err="1" smtClean="0"/>
              <a:t>콜백에서는</a:t>
            </a:r>
            <a:r>
              <a:rPr lang="ko-KR" altLang="en-US" dirty="0" smtClean="0"/>
              <a:t> 임의의 속성을 자유롭게 조작 할 수 잇다 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콜백안에서</a:t>
            </a:r>
            <a:r>
              <a:rPr lang="ko-KR" altLang="en-US" dirty="0" smtClean="0"/>
              <a:t> 애니메이션은 </a:t>
            </a:r>
            <a:r>
              <a:rPr lang="en-US" altLang="ko-KR" dirty="0" smtClean="0"/>
              <a:t>$(this)</a:t>
            </a:r>
            <a:r>
              <a:rPr lang="ko-KR" altLang="en-US" dirty="0" smtClean="0"/>
              <a:t>로 구분한다 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원하는 코드를 실행 한 후 다음 애니메이션을 실행하기 위해서 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호출하여야 한다 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2037" y="4262613"/>
            <a:ext cx="1476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8383" y="4253263"/>
            <a:ext cx="2005541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1058" y="4243738"/>
            <a:ext cx="1414462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092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20524</TotalTime>
  <Words>471</Words>
  <Application>Microsoft Office PowerPoint</Application>
  <PresentationFormat>화면 슬라이드 쇼(4:3)</PresentationFormat>
  <Paragraphs>94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1_Crayons</vt:lpstr>
      <vt:lpstr>슬라이드 1</vt:lpstr>
      <vt:lpstr>jQuery Effects </vt:lpstr>
      <vt:lpstr>Effect</vt:lpstr>
      <vt:lpstr>Effect</vt:lpstr>
      <vt:lpstr>jQuery를 이용한 애니메이션</vt:lpstr>
      <vt:lpstr>animate()</vt:lpstr>
      <vt:lpstr>애니메이션 실행delay </vt:lpstr>
      <vt:lpstr>예제</vt:lpstr>
      <vt:lpstr>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2073</cp:revision>
  <dcterms:created xsi:type="dcterms:W3CDTF">2007-06-29T06:43:39Z</dcterms:created>
  <dcterms:modified xsi:type="dcterms:W3CDTF">2020-07-06T06:31:14Z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