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4" r:id="rId7"/>
    <p:sldId id="262" r:id="rId8"/>
    <p:sldId id="267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47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11.png"/><Relationship Id="rId9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3423" y="230009"/>
            <a:ext cx="17222282" cy="9516622"/>
            <a:chOff x="833423" y="230009"/>
            <a:chExt cx="17222282" cy="95166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423" y="230009"/>
              <a:ext cx="17222282" cy="951662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 rotWithShape="1">
          <a:blip r:embed="rId3" cstate="print"/>
          <a:srcRect r="84718"/>
          <a:stretch/>
        </p:blipFill>
        <p:spPr>
          <a:xfrm>
            <a:off x="12736382" y="3162490"/>
            <a:ext cx="985312" cy="15238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65588" y="6434497"/>
            <a:ext cx="693261" cy="493714"/>
            <a:chOff x="1865588" y="6434497"/>
            <a:chExt cx="693261" cy="493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5588" y="6434497"/>
              <a:ext cx="693261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4277" y="2098660"/>
            <a:ext cx="6171429" cy="1314286"/>
            <a:chOff x="284277" y="2098660"/>
            <a:chExt cx="6171429" cy="13142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4277" y="2098660"/>
              <a:ext cx="6171429" cy="131428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17F8094-981E-449B-82FF-B933504AF3D6}"/>
              </a:ext>
            </a:extLst>
          </p:cNvPr>
          <p:cNvSpPr txBox="1"/>
          <p:nvPr/>
        </p:nvSpPr>
        <p:spPr>
          <a:xfrm>
            <a:off x="1447800" y="6896100"/>
            <a:ext cx="10066053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600" b="1" dirty="0"/>
              <a:t>📷</a:t>
            </a:r>
            <a:r>
              <a:rPr lang="en-US" altLang="ko-KR" sz="16600" b="1" dirty="0" err="1"/>
              <a:t>PickPic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E047F-AAFD-4E84-B92D-D66D5B8A64AB}"/>
              </a:ext>
            </a:extLst>
          </p:cNvPr>
          <p:cNvSpPr txBox="1"/>
          <p:nvPr/>
        </p:nvSpPr>
        <p:spPr>
          <a:xfrm>
            <a:off x="12649200" y="4299537"/>
            <a:ext cx="3789991" cy="1580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8F5F7-B85C-4150-8BF3-A6C39448BF4D}"/>
              </a:ext>
            </a:extLst>
          </p:cNvPr>
          <p:cNvSpPr txBox="1"/>
          <p:nvPr/>
        </p:nvSpPr>
        <p:spPr>
          <a:xfrm>
            <a:off x="11280340" y="2196328"/>
            <a:ext cx="5221012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8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곽지원</a:t>
            </a:r>
            <a:r>
              <a:rPr lang="en-US" altLang="ko-KR" sz="208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8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김영록 윤현수 </a:t>
            </a:r>
            <a:r>
              <a:rPr lang="ko-KR" altLang="en-US" sz="208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이석원</a:t>
            </a:r>
            <a:r>
              <a:rPr lang="ko-KR" altLang="en-US" sz="208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주정훈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81D564-5532-4A16-A302-987F0DD260BB}"/>
              </a:ext>
            </a:extLst>
          </p:cNvPr>
          <p:cNvSpPr txBox="1"/>
          <p:nvPr/>
        </p:nvSpPr>
        <p:spPr>
          <a:xfrm>
            <a:off x="2057400" y="2247900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</a:t>
            </a:r>
            <a:r>
              <a:rPr lang="ko-KR" altLang="en-US" sz="6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조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834E2-5C4C-4B81-8572-76A1FB058C5F}"/>
              </a:ext>
            </a:extLst>
          </p:cNvPr>
          <p:cNvSpPr txBox="1"/>
          <p:nvPr/>
        </p:nvSpPr>
        <p:spPr>
          <a:xfrm>
            <a:off x="11556787" y="6404991"/>
            <a:ext cx="4912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최고의 사진을 선택해 드립니다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CEAE6E-A08F-46BB-9930-40B2E9539A8D}"/>
              </a:ext>
            </a:extLst>
          </p:cNvPr>
          <p:cNvSpPr txBox="1"/>
          <p:nvPr/>
        </p:nvSpPr>
        <p:spPr>
          <a:xfrm>
            <a:off x="14020800" y="3432130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A305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9242" y="0"/>
            <a:ext cx="1353052" cy="8967395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9243" y="8967395"/>
            <a:ext cx="18317243" cy="1319605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" y="8720538"/>
            <a:ext cx="18317243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83230" y="3985837"/>
            <a:ext cx="4819048" cy="14000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17669" y="5267589"/>
            <a:ext cx="723810" cy="333333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 rotWithShape="1">
          <a:blip r:embed="rId7" cstate="print"/>
          <a:srcRect b="74005"/>
          <a:stretch/>
        </p:blipFill>
        <p:spPr>
          <a:xfrm>
            <a:off x="5890059" y="5267589"/>
            <a:ext cx="647619" cy="86651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49249" y="-1"/>
            <a:ext cx="493714" cy="8967397"/>
            <a:chOff x="1049249" y="-1"/>
            <a:chExt cx="493714" cy="896739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-3187593" y="4236841"/>
              <a:ext cx="8967397" cy="493714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7543C6C-1CE7-418C-B16B-585E0F349146}"/>
              </a:ext>
            </a:extLst>
          </p:cNvPr>
          <p:cNvSpPr txBox="1"/>
          <p:nvPr/>
        </p:nvSpPr>
        <p:spPr>
          <a:xfrm>
            <a:off x="7755849" y="144310"/>
            <a:ext cx="10066053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600" b="1" dirty="0"/>
              <a:t>📷</a:t>
            </a:r>
            <a:r>
              <a:rPr lang="en-US" altLang="ko-KR" sz="16600" b="1" dirty="0" err="1"/>
              <a:t>PickPic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98BEB9-4ADC-4A0C-8949-C90E68FF1627}"/>
              </a:ext>
            </a:extLst>
          </p:cNvPr>
          <p:cNvSpPr txBox="1"/>
          <p:nvPr/>
        </p:nvSpPr>
        <p:spPr>
          <a:xfrm>
            <a:off x="3047999" y="5510630"/>
            <a:ext cx="2421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Why </a:t>
            </a:r>
            <a:r>
              <a:rPr lang="en-US" altLang="ko-KR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PickPic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242881-5CF3-4340-8B85-4A908CB2A6B8}"/>
              </a:ext>
            </a:extLst>
          </p:cNvPr>
          <p:cNvSpPr txBox="1"/>
          <p:nvPr/>
        </p:nvSpPr>
        <p:spPr>
          <a:xfrm>
            <a:off x="3047999" y="6268357"/>
            <a:ext cx="2421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WireFrame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552ED9-C320-4F57-85BC-BFDDA8AA52E3}"/>
              </a:ext>
            </a:extLst>
          </p:cNvPr>
          <p:cNvSpPr txBox="1"/>
          <p:nvPr/>
        </p:nvSpPr>
        <p:spPr>
          <a:xfrm>
            <a:off x="3047999" y="7000684"/>
            <a:ext cx="2421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 스택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1739A2-94A0-47F7-93AB-B16F2B5D37E4}"/>
              </a:ext>
            </a:extLst>
          </p:cNvPr>
          <p:cNvSpPr txBox="1"/>
          <p:nvPr/>
        </p:nvSpPr>
        <p:spPr>
          <a:xfrm>
            <a:off x="3047998" y="7770761"/>
            <a:ext cx="2421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8A86D9-8673-4A40-8240-607E94711697}"/>
              </a:ext>
            </a:extLst>
          </p:cNvPr>
          <p:cNvSpPr txBox="1"/>
          <p:nvPr/>
        </p:nvSpPr>
        <p:spPr>
          <a:xfrm>
            <a:off x="6563079" y="5510630"/>
            <a:ext cx="1654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시연 영상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0371" y="414056"/>
            <a:ext cx="3076190" cy="23333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70620" y="872165"/>
            <a:ext cx="1066307" cy="493714"/>
            <a:chOff x="1270620" y="872165"/>
            <a:chExt cx="106630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270620" y="872165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399" y="3586476"/>
            <a:ext cx="15180933" cy="493714"/>
            <a:chOff x="-1466667" y="3586476"/>
            <a:chExt cx="16800000" cy="493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466667" y="3586476"/>
              <a:ext cx="1680000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515047" y="-453995"/>
            <a:ext cx="493714" cy="4828087"/>
            <a:chOff x="16515047" y="-453995"/>
            <a:chExt cx="493714" cy="482808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7680000">
              <a:off x="14347860" y="1713192"/>
              <a:ext cx="4828087" cy="493714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C4A7B85-7677-439C-AF5D-32F222EA9205}"/>
              </a:ext>
            </a:extLst>
          </p:cNvPr>
          <p:cNvSpPr txBox="1"/>
          <p:nvPr/>
        </p:nvSpPr>
        <p:spPr>
          <a:xfrm>
            <a:off x="1066800" y="1201679"/>
            <a:ext cx="5419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Why </a:t>
            </a:r>
            <a:r>
              <a:rPr lang="en-US" altLang="ko-KR" sz="60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PickPic</a:t>
            </a:r>
            <a:r>
              <a:rPr lang="en-US" altLang="ko-KR" sz="6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?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7BA9F3-B83A-4083-9A0D-E581EEC2AE85}"/>
              </a:ext>
            </a:extLst>
          </p:cNvPr>
          <p:cNvSpPr txBox="1"/>
          <p:nvPr/>
        </p:nvSpPr>
        <p:spPr>
          <a:xfrm>
            <a:off x="1270620" y="2465115"/>
            <a:ext cx="7111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사진을 </a:t>
            </a:r>
            <a:r>
              <a:rPr lang="ko-KR" altLang="en-US" sz="2000" b="0" i="0" dirty="0" err="1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찍다보면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잘 </a:t>
            </a:r>
            <a:r>
              <a:rPr lang="ko-KR" altLang="en-US" sz="2000" b="0" i="0" dirty="0" err="1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못찍어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실망할 때가 있습니다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20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PickPic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사진을 못 찍는 사람들의 한줄기 광명이 될 것입니다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9" name="Picture 2" descr="나는 잘 찍어 줬는데..' 내가 찍어준 남친 사진 vs. 남친이 찍어준 내 사진 : 네이버 포스트">
            <a:extLst>
              <a:ext uri="{FF2B5EF4-FFF2-40B4-BE49-F238E27FC236}">
                <a16:creationId xmlns:a16="http://schemas.microsoft.com/office/drawing/2014/main" id="{838FCEE0-59A3-413B-B63F-0C8962A23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86200"/>
            <a:ext cx="9960528" cy="629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남자친구가 안티? SNS에서 난리 났다는 '내가 찍어준 남친사진VS남친이 찍어준 내 사진'">
            <a:extLst>
              <a:ext uri="{FF2B5EF4-FFF2-40B4-BE49-F238E27FC236}">
                <a16:creationId xmlns:a16="http://schemas.microsoft.com/office/drawing/2014/main" id="{FD381215-7A07-4B07-B82C-21FB6BD01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7408" y="3904360"/>
            <a:ext cx="5034992" cy="629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91557" y="414056"/>
            <a:ext cx="3066667" cy="23333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70620" y="872165"/>
            <a:ext cx="1066307" cy="493714"/>
            <a:chOff x="1270620" y="872165"/>
            <a:chExt cx="106630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270620" y="872165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50686" y="909498"/>
            <a:ext cx="493714" cy="8678814"/>
            <a:chOff x="11850686" y="909498"/>
            <a:chExt cx="493714" cy="86788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7758136" y="5002048"/>
              <a:ext cx="8678814" cy="49371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D5B4A9E-BA64-4216-B6B9-695750E56A7A}"/>
              </a:ext>
            </a:extLst>
          </p:cNvPr>
          <p:cNvSpPr txBox="1"/>
          <p:nvPr/>
        </p:nvSpPr>
        <p:spPr>
          <a:xfrm>
            <a:off x="533400" y="1365880"/>
            <a:ext cx="5419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WireFrame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7E97C8-DA31-4AD5-AB19-746D347DE5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224" y="2400300"/>
            <a:ext cx="4948576" cy="35080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9EF2899-62DF-46A9-87FE-E3868B95C37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3669"/>
          <a:stretch/>
        </p:blipFill>
        <p:spPr>
          <a:xfrm>
            <a:off x="6104063" y="2400301"/>
            <a:ext cx="5591175" cy="3429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0B850A7-D4F5-4006-8AA7-26BD6D0D81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854" y="6057900"/>
            <a:ext cx="4977546" cy="350806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A1E266B-C67B-4FDD-A6F7-B6B61956B34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5566"/>
          <a:stretch/>
        </p:blipFill>
        <p:spPr>
          <a:xfrm>
            <a:off x="6172200" y="6134100"/>
            <a:ext cx="5075112" cy="34104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C6C8A6A-EEDA-4422-87C8-C74FDB206DB5}"/>
              </a:ext>
            </a:extLst>
          </p:cNvPr>
          <p:cNvSpPr txBox="1"/>
          <p:nvPr/>
        </p:nvSpPr>
        <p:spPr>
          <a:xfrm>
            <a:off x="12487933" y="872164"/>
            <a:ext cx="5266667" cy="2997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페이지</a:t>
            </a:r>
            <a:br>
              <a:rPr lang="ko-KR" altLang="en-US" sz="24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br>
              <a:rPr lang="ko-KR" altLang="en-US" sz="24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24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</a:t>
            </a:r>
            <a:br>
              <a:rPr lang="ko-KR" altLang="en-US" sz="24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24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비번</a:t>
            </a:r>
            <a:br>
              <a:rPr lang="ko-KR" altLang="en-US" sz="24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24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</a:t>
            </a:r>
            <a:br>
              <a:rPr lang="ko-KR" altLang="en-US" sz="24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24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비밀번호 찾기</a:t>
            </a:r>
            <a:br>
              <a:rPr lang="ko-KR" altLang="en-US" sz="24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4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r>
              <a:rPr lang="ko-KR" altLang="en-US" sz="24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추가로 </a:t>
            </a:r>
            <a:r>
              <a:rPr lang="en-US" altLang="ko-KR" sz="2400" dirty="0" err="1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sns</a:t>
            </a:r>
            <a:r>
              <a:rPr lang="en-US" altLang="ko-KR" sz="24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  <a:endParaRPr lang="en-US" altLang="ko-KR" sz="208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sz="208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B7938-B1C3-4630-878C-5DE6491FEF47}"/>
              </a:ext>
            </a:extLst>
          </p:cNvPr>
          <p:cNvSpPr txBox="1"/>
          <p:nvPr/>
        </p:nvSpPr>
        <p:spPr>
          <a:xfrm>
            <a:off x="12499848" y="3869908"/>
            <a:ext cx="52666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effectLst/>
              </a:rPr>
              <a:t>마이페이지</a:t>
            </a:r>
            <a:br>
              <a:rPr lang="ko-KR" altLang="en-US" sz="2400" dirty="0">
                <a:effectLst/>
              </a:rPr>
            </a:br>
            <a:br>
              <a:rPr lang="ko-KR" altLang="en-US" sz="2400" dirty="0">
                <a:effectLst/>
              </a:rPr>
            </a:br>
            <a:r>
              <a:rPr lang="ko-KR" altLang="en-US" sz="2400" dirty="0">
                <a:effectLst/>
              </a:rPr>
              <a:t>내 정보 출력</a:t>
            </a:r>
            <a:r>
              <a:rPr lang="en-US" altLang="ko-KR" sz="2400" dirty="0">
                <a:effectLst/>
              </a:rPr>
              <a:t>(</a:t>
            </a:r>
            <a:r>
              <a:rPr lang="ko-KR" altLang="en-US" sz="2400" dirty="0">
                <a:effectLst/>
              </a:rPr>
              <a:t>닉네임</a:t>
            </a:r>
            <a:r>
              <a:rPr lang="en-US" altLang="ko-KR" sz="2400" dirty="0">
                <a:effectLst/>
              </a:rPr>
              <a:t>, </a:t>
            </a:r>
            <a:r>
              <a:rPr lang="ko-KR" altLang="en-US" sz="2400" dirty="0">
                <a:effectLst/>
              </a:rPr>
              <a:t>이멜 등</a:t>
            </a:r>
            <a:r>
              <a:rPr lang="en-US" altLang="ko-KR" sz="2400" dirty="0">
                <a:effectLst/>
              </a:rPr>
              <a:t>)</a:t>
            </a:r>
            <a:br>
              <a:rPr lang="en-US" altLang="ko-KR" sz="2400" dirty="0">
                <a:effectLst/>
              </a:rPr>
            </a:br>
            <a:r>
              <a:rPr lang="ko-KR" altLang="en-US" sz="2400" dirty="0">
                <a:effectLst/>
              </a:rPr>
              <a:t>회원 정보 수정</a:t>
            </a:r>
            <a:br>
              <a:rPr lang="ko-KR" altLang="en-US" sz="2400" dirty="0">
                <a:effectLst/>
              </a:rPr>
            </a:br>
            <a:r>
              <a:rPr lang="ko-KR" altLang="en-US" sz="2400" dirty="0">
                <a:effectLst/>
              </a:rPr>
              <a:t>회원 탈퇴</a:t>
            </a:r>
            <a:br>
              <a:rPr lang="ko-KR" altLang="en-US" sz="2400" dirty="0">
                <a:effectLst/>
              </a:rPr>
            </a:br>
            <a:r>
              <a:rPr lang="ko-KR" altLang="en-US" sz="2400" dirty="0">
                <a:effectLst/>
              </a:rPr>
              <a:t>인스타 페이지</a:t>
            </a:r>
            <a:endParaRPr lang="ko-KR" altLang="en-US" sz="208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99A65B-1FAF-4B6B-9A09-1566BD5BD814}"/>
              </a:ext>
            </a:extLst>
          </p:cNvPr>
          <p:cNvSpPr txBox="1"/>
          <p:nvPr/>
        </p:nvSpPr>
        <p:spPr>
          <a:xfrm>
            <a:off x="12499848" y="6685155"/>
            <a:ext cx="5266667" cy="2997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effectLst/>
              </a:rPr>
              <a:t>회원가입</a:t>
            </a:r>
            <a:br>
              <a:rPr lang="ko-KR" altLang="en-US" sz="2400" dirty="0">
                <a:effectLst/>
              </a:rPr>
            </a:br>
            <a:br>
              <a:rPr lang="ko-KR" altLang="en-US" sz="2400" dirty="0">
                <a:effectLst/>
              </a:rPr>
            </a:br>
            <a:r>
              <a:rPr lang="ko-KR" altLang="en-US" sz="2400" dirty="0">
                <a:effectLst/>
              </a:rPr>
              <a:t>닉네임</a:t>
            </a:r>
            <a:br>
              <a:rPr lang="ko-KR" altLang="en-US" sz="2400" dirty="0">
                <a:effectLst/>
              </a:rPr>
            </a:br>
            <a:r>
              <a:rPr lang="ko-KR" altLang="en-US" sz="2400" dirty="0">
                <a:effectLst/>
              </a:rPr>
              <a:t>아이디 </a:t>
            </a:r>
            <a:r>
              <a:rPr lang="en-US" altLang="ko-KR" sz="2400" dirty="0">
                <a:effectLst/>
              </a:rPr>
              <a:t>(email </a:t>
            </a:r>
            <a:r>
              <a:rPr lang="ko-KR" altLang="en-US" sz="2400" dirty="0">
                <a:effectLst/>
              </a:rPr>
              <a:t>형식</a:t>
            </a:r>
            <a:r>
              <a:rPr lang="en-US" altLang="ko-KR" sz="2400" dirty="0">
                <a:effectLst/>
              </a:rPr>
              <a:t>)</a:t>
            </a:r>
            <a:br>
              <a:rPr lang="en-US" altLang="ko-KR" sz="2400" dirty="0">
                <a:effectLst/>
              </a:rPr>
            </a:br>
            <a:r>
              <a:rPr lang="ko-KR" altLang="en-US" sz="2400" dirty="0">
                <a:effectLst/>
              </a:rPr>
              <a:t>이메일 인증</a:t>
            </a:r>
            <a:br>
              <a:rPr lang="ko-KR" altLang="en-US" sz="2400" dirty="0">
                <a:effectLst/>
              </a:rPr>
            </a:br>
            <a:r>
              <a:rPr lang="ko-KR" altLang="en-US" sz="2400" dirty="0">
                <a:effectLst/>
              </a:rPr>
              <a:t>비번 </a:t>
            </a:r>
            <a:r>
              <a:rPr lang="en-US" altLang="ko-KR" sz="2400" dirty="0">
                <a:effectLst/>
              </a:rPr>
              <a:t>(</a:t>
            </a:r>
            <a:r>
              <a:rPr lang="ko-KR" altLang="en-US" sz="2400" dirty="0">
                <a:effectLst/>
              </a:rPr>
              <a:t>알파벳 포함 </a:t>
            </a:r>
            <a:r>
              <a:rPr lang="en-US" altLang="ko-KR" sz="2400" dirty="0">
                <a:effectLst/>
              </a:rPr>
              <a:t>8</a:t>
            </a:r>
            <a:r>
              <a:rPr lang="ko-KR" altLang="en-US" sz="2400" dirty="0">
                <a:effectLst/>
              </a:rPr>
              <a:t>글자 이상</a:t>
            </a:r>
            <a:r>
              <a:rPr lang="en-US" altLang="ko-KR" sz="2400" dirty="0">
                <a:effectLst/>
              </a:rPr>
              <a:t>)</a:t>
            </a:r>
            <a:br>
              <a:rPr lang="en-US" altLang="ko-KR" sz="2400" dirty="0">
                <a:effectLst/>
              </a:rPr>
            </a:br>
            <a:r>
              <a:rPr lang="ko-KR" altLang="en-US" sz="2400" dirty="0">
                <a:effectLst/>
              </a:rPr>
              <a:t>비번 확인</a:t>
            </a:r>
            <a:br>
              <a:rPr lang="ko-KR" altLang="en-US" sz="2400" dirty="0">
                <a:effectLst/>
              </a:rPr>
            </a:br>
            <a:endParaRPr lang="ko-KR" altLang="en-US" sz="208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E76DB0C-677F-42E7-AA14-7884D3A17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9307" y="371475"/>
            <a:ext cx="3076575" cy="23336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48147" y="2209524"/>
            <a:ext cx="7713229" cy="6889488"/>
            <a:chOff x="1848147" y="2209524"/>
            <a:chExt cx="7713229" cy="68894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8147" y="2209524"/>
              <a:ext cx="7713229" cy="68894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33862" y="2209524"/>
            <a:ext cx="7713229" cy="6889488"/>
            <a:chOff x="8933862" y="2209524"/>
            <a:chExt cx="7713229" cy="688948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33862" y="2209524"/>
              <a:ext cx="7713229" cy="68894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128" y="872165"/>
            <a:ext cx="1066307" cy="493714"/>
            <a:chOff x="819128" y="872165"/>
            <a:chExt cx="1066307" cy="493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819128" y="872165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9729" y="4733342"/>
            <a:ext cx="4802071" cy="4214452"/>
            <a:chOff x="9066667" y="3338430"/>
            <a:chExt cx="6533333" cy="563460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66667" y="3338430"/>
              <a:ext cx="6533333" cy="5634608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BD67894-BAC0-411A-BD64-39C61D3A8B0F}"/>
              </a:ext>
            </a:extLst>
          </p:cNvPr>
          <p:cNvSpPr txBox="1"/>
          <p:nvPr/>
        </p:nvSpPr>
        <p:spPr>
          <a:xfrm>
            <a:off x="2331504" y="3625346"/>
            <a:ext cx="37817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기술 스택</a:t>
            </a:r>
          </a:p>
        </p:txBody>
      </p:sp>
      <p:pic>
        <p:nvPicPr>
          <p:cNvPr id="21" name="Picture 10" descr="🐬 MySQL - 부분 문자열(SUBSTR), 합치기(CONCAT)를 이용한 문자열 부분 수정">
            <a:extLst>
              <a:ext uri="{FF2B5EF4-FFF2-40B4-BE49-F238E27FC236}">
                <a16:creationId xmlns:a16="http://schemas.microsoft.com/office/drawing/2014/main" id="{109CCBC7-692B-41D6-A40A-D9F01DC3FE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9" t="15088" r="7301" b="14242"/>
          <a:stretch/>
        </p:blipFill>
        <p:spPr bwMode="auto">
          <a:xfrm>
            <a:off x="9448800" y="3700974"/>
            <a:ext cx="2438400" cy="136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Tutorial] 개발환경 구성 - Spring Boot, Git, Maven [1/3] | Megazone DSG WebService  Blog">
            <a:extLst>
              <a:ext uri="{FF2B5EF4-FFF2-40B4-BE49-F238E27FC236}">
                <a16:creationId xmlns:a16="http://schemas.microsoft.com/office/drawing/2014/main" id="{B82CD3FC-611A-420D-B513-52FB5C7BE3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7" b="13467"/>
          <a:stretch/>
        </p:blipFill>
        <p:spPr bwMode="auto">
          <a:xfrm>
            <a:off x="10758637" y="5613400"/>
            <a:ext cx="2804963" cy="113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78F144B-7C96-40C7-A6B7-9973BDD394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35000" y="6981825"/>
            <a:ext cx="1621465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98943" y="-124173"/>
            <a:ext cx="15446562" cy="3609887"/>
            <a:chOff x="-1198943" y="-124173"/>
            <a:chExt cx="15446562" cy="36098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98943" y="-124173"/>
              <a:ext cx="15446562" cy="36098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95301" y="-124173"/>
            <a:ext cx="5192699" cy="10411173"/>
            <a:chOff x="13095301" y="-124173"/>
            <a:chExt cx="5338384" cy="1067655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95301" y="-124173"/>
              <a:ext cx="5338384" cy="1067655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70620" y="872165"/>
            <a:ext cx="1066307" cy="493714"/>
            <a:chOff x="1270620" y="872165"/>
            <a:chExt cx="1066307" cy="49371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270620" y="872165"/>
              <a:ext cx="1066307" cy="4937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885778" y="-433333"/>
            <a:ext cx="493714" cy="10720333"/>
            <a:chOff x="12885778" y="-433333"/>
            <a:chExt cx="493714" cy="1067655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7794357" y="4658088"/>
              <a:ext cx="10676555" cy="493714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317C3943-6271-4D61-B335-A602419C2D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252" y="4381500"/>
            <a:ext cx="9248775" cy="395287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44A02D36-B0EE-464B-AB9A-F134CD163117}"/>
              </a:ext>
            </a:extLst>
          </p:cNvPr>
          <p:cNvSpPr txBox="1"/>
          <p:nvPr/>
        </p:nvSpPr>
        <p:spPr>
          <a:xfrm>
            <a:off x="1210352" y="1308437"/>
            <a:ext cx="4426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DataBase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65" name="Object 10">
            <a:extLst>
              <a:ext uri="{FF2B5EF4-FFF2-40B4-BE49-F238E27FC236}">
                <a16:creationId xmlns:a16="http://schemas.microsoft.com/office/drawing/2014/main" id="{4AC6A443-AC96-47FF-8A55-E53028EBF0B7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272866" y="414056"/>
            <a:ext cx="3028571" cy="23333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678347"/>
            <a:ext cx="18288000" cy="4810782"/>
            <a:chOff x="-1198943" y="5678347"/>
            <a:chExt cx="20683601" cy="48107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98943" y="5678347"/>
              <a:ext cx="20683601" cy="48107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63522" y="1630417"/>
            <a:ext cx="14672417" cy="7111134"/>
            <a:chOff x="1763522" y="1630417"/>
            <a:chExt cx="14672417" cy="71111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3522" y="1630417"/>
              <a:ext cx="14672417" cy="71111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6666" y="-1"/>
            <a:ext cx="493714" cy="8741552"/>
            <a:chOff x="1516666" y="-1"/>
            <a:chExt cx="493714" cy="874155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2607253" y="4123918"/>
              <a:ext cx="8741552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1354809"/>
            <a:ext cx="17219048" cy="493714"/>
            <a:chOff x="-2774483" y="1354809"/>
            <a:chExt cx="19993531" cy="493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-2774483" y="1354809"/>
              <a:ext cx="19993531" cy="493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95238" y="8494693"/>
            <a:ext cx="15540701" cy="493714"/>
            <a:chOff x="895238" y="8494693"/>
            <a:chExt cx="15540701" cy="493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895238" y="8494693"/>
              <a:ext cx="15540701" cy="493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122416" y="1595688"/>
            <a:ext cx="493714" cy="8893444"/>
            <a:chOff x="16122416" y="1595688"/>
            <a:chExt cx="493714" cy="889344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1922551" y="5795553"/>
              <a:ext cx="8893444" cy="49371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60E1E6-F1F4-4916-8CD9-D4A6583FC498}"/>
              </a:ext>
            </a:extLst>
          </p:cNvPr>
          <p:cNvSpPr txBox="1"/>
          <p:nvPr/>
        </p:nvSpPr>
        <p:spPr>
          <a:xfrm>
            <a:off x="2244537" y="2039210"/>
            <a:ext cx="37817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F0E9E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시연 영상</a:t>
            </a:r>
          </a:p>
        </p:txBody>
      </p:sp>
      <p:pic>
        <p:nvPicPr>
          <p:cNvPr id="26" name="Object 24">
            <a:extLst>
              <a:ext uri="{FF2B5EF4-FFF2-40B4-BE49-F238E27FC236}">
                <a16:creationId xmlns:a16="http://schemas.microsoft.com/office/drawing/2014/main" id="{C5E5745F-19E1-44DD-B3A6-F5D54B46996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441940" y="1595688"/>
            <a:ext cx="3095238" cy="23333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B199EF9-4CC9-4F36-A7ED-170555B28E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94046" y="3331319"/>
            <a:ext cx="8344976" cy="46940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72780" y="3248365"/>
            <a:ext cx="11428367" cy="3655651"/>
            <a:chOff x="3272780" y="3248365"/>
            <a:chExt cx="11428367" cy="36556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2780" y="3248365"/>
              <a:ext cx="11428367" cy="365565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9040" y="4361639"/>
            <a:ext cx="10923810" cy="22476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118</Words>
  <Application>Microsoft Office PowerPoint</Application>
  <PresentationFormat>사용자 지정</PresentationFormat>
  <Paragraphs>21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나눔스퀘어</vt:lpstr>
      <vt:lpstr>나눔스퀘어 Bold</vt:lpstr>
      <vt:lpstr>나눔스퀘어_ac ExtraBold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yhs</cp:lastModifiedBy>
  <cp:revision>11</cp:revision>
  <dcterms:created xsi:type="dcterms:W3CDTF">2021-01-30T16:32:59Z</dcterms:created>
  <dcterms:modified xsi:type="dcterms:W3CDTF">2021-02-05T04:57:26Z</dcterms:modified>
</cp:coreProperties>
</file>