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CC2E8-8337-5798-AB06-2AD3BA7EA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E6D11-220C-5BCA-5455-8936E6B6F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9E3A8-5BC7-161B-EC4D-BDBE51A1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17A5-6E6F-4352-873C-9BC0F5C4E6F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72C7B-1EAB-4FD3-2672-16D6B010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3718D-8D92-72B7-22E7-3BFDE490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2BE-0425-4FF5-AD9A-DED874C7B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0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290BC-7557-3E17-0612-BB496FD7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4F2DC-331A-FD8A-6552-DFB766EB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95DEC-678E-FDFC-7A92-D9C26197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17A5-6E6F-4352-873C-9BC0F5C4E6F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297C7-4FA5-84C2-8BD7-7E8E8E09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BCDF4-0B8C-78F0-B010-FFB0EEFE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2BE-0425-4FF5-AD9A-DED874C7B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2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17B8D9-BCD5-21BD-AFF2-5C07EAD6E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60F54A-1BFA-89FD-4A07-413700A2C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83FC7-79BE-F8A5-F6D7-10A91AC8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17A5-6E6F-4352-873C-9BC0F5C4E6F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7341A-DF12-1E8B-DCD9-D537AE63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6B018-A9D4-3C52-1C8C-863230C4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2BE-0425-4FF5-AD9A-DED874C7B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65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A34F9-FA9C-D192-1AA5-5B5D5ABF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AF55B-9DFC-DBA2-6380-4F9D364DC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D5413-CE21-2619-3A03-0C7FDEE1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17A5-6E6F-4352-873C-9BC0F5C4E6F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4EB40-6019-CF5A-C74E-40609061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2AE14-294D-3857-6731-EFA31942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2BE-0425-4FF5-AD9A-DED874C7B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C5B9C-F3CE-C0AA-E436-15592BE2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1F945-5A4C-E43A-F96E-3B915397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F33DC-6922-4320-4B50-4E810100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17A5-6E6F-4352-873C-9BC0F5C4E6F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56BAC-2967-44D1-48B6-DBE6E569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D6720-390E-7BFA-2354-D106828E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2BE-0425-4FF5-AD9A-DED874C7B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6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AB8B1-398B-FD95-F066-3099BC2B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17AC0-67CA-FF0C-1C55-BE03AF24D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B5EC28-C224-0489-9F94-B6760C212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BF1BE-F203-3298-546F-AC1CB12C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17A5-6E6F-4352-873C-9BC0F5C4E6F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F9B0FD-7CB2-FA4C-EBF6-949DFC2B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3FF23-6A02-2530-8FEB-C590F9EC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2BE-0425-4FF5-AD9A-DED874C7B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3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1CB1E-F58C-1EF5-3A43-89FF0AA9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D9454-1578-E952-F050-287FC46B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EE96D1-5F6E-8FC5-807A-4EB6502EA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A7336-C338-B8D3-7B3E-3308B8A38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A54D91-643B-2FA8-A405-68EA14FDC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4A2E3B-5BA2-9B1F-C670-99034DD0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17A5-6E6F-4352-873C-9BC0F5C4E6F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37C87-D26C-3E38-7E50-5F6C6995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0C5BD-27F6-7108-834C-AC005856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2BE-0425-4FF5-AD9A-DED874C7B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5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6C6DB-AD99-F805-6EDC-FE563B55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21C9E4-A947-D6CE-C434-0FF645CC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17A5-6E6F-4352-873C-9BC0F5C4E6F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03CAC-D339-68DB-9D9E-B7E73C81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5D01A2-92D9-E530-20E8-3DA5BE98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2BE-0425-4FF5-AD9A-DED874C7B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7DB261-AD2F-C7B0-2C66-07D493DC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17A5-6E6F-4352-873C-9BC0F5C4E6F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FF1F81-DBE2-CEFE-0C29-90023D49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13E18-E7AB-F0BA-CEBB-965FAF81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2BE-0425-4FF5-AD9A-DED874C7B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7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365FE-95B1-C728-46C5-4C37C9E0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45EAA-B0FB-E1FB-C5C4-51ED4C4F2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375C6-1172-3AB8-73DE-AC7F73922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322C28-97B7-931B-BF30-61AD0AF8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17A5-6E6F-4352-873C-9BC0F5C4E6F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870B8-F568-0BCF-1747-FE3B10B3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9A6B7-58DA-01B6-4A63-278966EB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2BE-0425-4FF5-AD9A-DED874C7B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0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1F5FF-C8CD-340E-D459-876A62A0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B838CE-542B-1C6B-DA85-3480E6F62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7BA30A-3F0F-1EF5-765D-C2D77D327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5B5E8-B259-A0D9-C013-C85E0B24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17A5-6E6F-4352-873C-9BC0F5C4E6F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93A2ED-7BEC-2437-AE22-681F70ED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B1A72-E301-31E7-0394-15F9C462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2BE-0425-4FF5-AD9A-DED874C7B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2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D2054-0456-6DB2-8A1A-E3F58A86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0B527-6AD9-0D32-D958-9F090956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8703E-EE39-580E-4D88-5B5097515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17A5-6E6F-4352-873C-9BC0F5C4E6F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A3AFF-5A4C-CDCC-ECDB-3600CB771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DD7BC-74F3-51AE-D783-37A4D8521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2BE-0425-4FF5-AD9A-DED874C7B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2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80E6AD-E998-7354-AECA-2367BDB42BCA}"/>
              </a:ext>
            </a:extLst>
          </p:cNvPr>
          <p:cNvGrpSpPr/>
          <p:nvPr/>
        </p:nvGrpSpPr>
        <p:grpSpPr>
          <a:xfrm>
            <a:off x="1582310" y="2981739"/>
            <a:ext cx="7132320" cy="2401294"/>
            <a:chOff x="1582310" y="2981739"/>
            <a:chExt cx="7132320" cy="240129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10D8BC4-B63D-FA08-C49E-B3C13E68EE8B}"/>
                </a:ext>
              </a:extLst>
            </p:cNvPr>
            <p:cNvSpPr/>
            <p:nvPr/>
          </p:nvSpPr>
          <p:spPr>
            <a:xfrm>
              <a:off x="1582310" y="2981739"/>
              <a:ext cx="7132320" cy="2401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6F6A2D-6049-27E5-C30C-A6F5F04CCA1A}"/>
                </a:ext>
              </a:extLst>
            </p:cNvPr>
            <p:cNvSpPr/>
            <p:nvPr/>
          </p:nvSpPr>
          <p:spPr>
            <a:xfrm>
              <a:off x="1690706" y="3080765"/>
              <a:ext cx="6696744" cy="1944216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1A812D1B-B654-F2E1-3DFE-D9DE942EF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501" y="3800959"/>
              <a:ext cx="791974" cy="79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A0A2677-EC33-9765-AA9A-3CE3D496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512" y="4109015"/>
              <a:ext cx="1036308" cy="552697"/>
            </a:xfrm>
            <a:prstGeom prst="rect">
              <a:avLst/>
            </a:prstGeom>
          </p:spPr>
        </p:pic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1B3009-08E9-912D-8E83-3B1E69BD3B26}"/>
                </a:ext>
              </a:extLst>
            </p:cNvPr>
            <p:cNvCxnSpPr/>
            <p:nvPr/>
          </p:nvCxnSpPr>
          <p:spPr>
            <a:xfrm flipH="1">
              <a:off x="1900383" y="4952972"/>
              <a:ext cx="648071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7D78A5E-5E7D-A250-F91C-5BE17E89A7B5}"/>
                </a:ext>
              </a:extLst>
            </p:cNvPr>
            <p:cNvCxnSpPr/>
            <p:nvPr/>
          </p:nvCxnSpPr>
          <p:spPr>
            <a:xfrm>
              <a:off x="4340620" y="4638597"/>
              <a:ext cx="0" cy="3143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0C3F1DD-39FE-EA0E-0207-FFAFC4510A13}"/>
                </a:ext>
              </a:extLst>
            </p:cNvPr>
            <p:cNvCxnSpPr/>
            <p:nvPr/>
          </p:nvCxnSpPr>
          <p:spPr>
            <a:xfrm flipV="1">
              <a:off x="5495457" y="4630433"/>
              <a:ext cx="0" cy="3143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0C8D789-F004-3B88-AF41-2274510328C5}"/>
                </a:ext>
              </a:extLst>
            </p:cNvPr>
            <p:cNvCxnSpPr/>
            <p:nvPr/>
          </p:nvCxnSpPr>
          <p:spPr>
            <a:xfrm flipV="1">
              <a:off x="7850315" y="4638597"/>
              <a:ext cx="0" cy="3143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C602332-18ED-024C-B108-D1DA2594795E}"/>
                </a:ext>
              </a:extLst>
            </p:cNvPr>
            <p:cNvSpPr/>
            <p:nvPr/>
          </p:nvSpPr>
          <p:spPr>
            <a:xfrm>
              <a:off x="3586038" y="3246025"/>
              <a:ext cx="3661479" cy="1386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A1E62A5-5347-EFE9-B5DE-0974133C56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18" r="18760"/>
            <a:stretch/>
          </p:blipFill>
          <p:spPr>
            <a:xfrm>
              <a:off x="7319528" y="3562938"/>
              <a:ext cx="1061573" cy="106652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7615066-4EC2-8F94-9B3A-C7BDD75CB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856" y="3842266"/>
              <a:ext cx="746383" cy="746383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C261E67-D385-BBC9-577A-31EECBC46981}"/>
                </a:ext>
              </a:extLst>
            </p:cNvPr>
            <p:cNvCxnSpPr/>
            <p:nvPr/>
          </p:nvCxnSpPr>
          <p:spPr>
            <a:xfrm flipV="1">
              <a:off x="6645404" y="4661712"/>
              <a:ext cx="0" cy="2912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C3D72A-A1BA-C4A5-B481-8F9BEE7ABBA4}"/>
                </a:ext>
              </a:extLst>
            </p:cNvPr>
            <p:cNvSpPr txBox="1"/>
            <p:nvPr/>
          </p:nvSpPr>
          <p:spPr>
            <a:xfrm>
              <a:off x="3640722" y="3258137"/>
              <a:ext cx="12875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Photovoltaic</a:t>
              </a:r>
            </a:p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panel (12kW)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787229-83D2-2A31-DCD4-0753EC141AD9}"/>
                </a:ext>
              </a:extLst>
            </p:cNvPr>
            <p:cNvSpPr txBox="1"/>
            <p:nvPr/>
          </p:nvSpPr>
          <p:spPr>
            <a:xfrm>
              <a:off x="5013481" y="3566868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Battery</a:t>
              </a:r>
            </a:p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(15kWh)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79CB3DD-37FA-A0EF-503F-F9392DF0D0B4}"/>
                </a:ext>
              </a:extLst>
            </p:cNvPr>
            <p:cNvSpPr txBox="1"/>
            <p:nvPr/>
          </p:nvSpPr>
          <p:spPr>
            <a:xfrm>
              <a:off x="5986096" y="3310882"/>
              <a:ext cx="1268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Dump load</a:t>
              </a:r>
            </a:p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(curtailment)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6DF508-5C6D-51B0-492D-497201E92414}"/>
                </a:ext>
              </a:extLst>
            </p:cNvPr>
            <p:cNvSpPr txBox="1"/>
            <p:nvPr/>
          </p:nvSpPr>
          <p:spPr>
            <a:xfrm>
              <a:off x="7305934" y="3169190"/>
              <a:ext cx="1088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</a:p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load (2kW)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9BE3B9F-DEE9-389D-025C-4EB3DDB98A45}"/>
                </a:ext>
              </a:extLst>
            </p:cNvPr>
            <p:cNvCxnSpPr/>
            <p:nvPr/>
          </p:nvCxnSpPr>
          <p:spPr>
            <a:xfrm flipV="1">
              <a:off x="2577329" y="4630433"/>
              <a:ext cx="0" cy="3143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FC6C1E-901D-9262-A562-42F0C248C882}"/>
                </a:ext>
              </a:extLst>
            </p:cNvPr>
            <p:cNvSpPr txBox="1"/>
            <p:nvPr/>
          </p:nvSpPr>
          <p:spPr>
            <a:xfrm>
              <a:off x="1928235" y="325813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H2-based</a:t>
              </a:r>
            </a:p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power supply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5F3E5D-04D0-14D0-8312-57535FBABFD5}"/>
                </a:ext>
              </a:extLst>
            </p:cNvPr>
            <p:cNvSpPr txBox="1"/>
            <p:nvPr/>
          </p:nvSpPr>
          <p:spPr>
            <a:xfrm>
              <a:off x="2408989" y="4980238"/>
              <a:ext cx="2229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Limited to 1.1kW</a:t>
              </a:r>
              <a:endParaRPr lang="ko-KR" alt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87AEA8F-33C5-EBAB-A1BE-39ED74B42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698" y="3842266"/>
              <a:ext cx="714110" cy="731963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7F56C3E-AACA-42E4-19F3-55B018A94CC8}"/>
                </a:ext>
              </a:extLst>
            </p:cNvPr>
            <p:cNvSpPr/>
            <p:nvPr/>
          </p:nvSpPr>
          <p:spPr>
            <a:xfrm>
              <a:off x="2353008" y="4599628"/>
              <a:ext cx="418829" cy="486262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402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Jeonghun Song</dc:creator>
  <cp:lastModifiedBy>Jeonghun Song</cp:lastModifiedBy>
  <cp:revision>1</cp:revision>
  <dcterms:created xsi:type="dcterms:W3CDTF">2023-06-21T10:48:35Z</dcterms:created>
  <dcterms:modified xsi:type="dcterms:W3CDTF">2023-06-21T12:14:18Z</dcterms:modified>
</cp:coreProperties>
</file>