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8B9AF-0D3D-084F-96BA-7336FC6C6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C2402-8104-2199-558A-4D4509042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737D8-6838-9B67-B1DB-11F809C1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527D4-1053-FBC9-C724-6B5F2721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87F-09BA-1697-BDEF-9FEBD4B0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BDB5F-716C-BD8B-8316-D316905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20055-07B3-ED01-099E-0C39B9A1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A1B50-9096-225E-B15A-C775B97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CBE6F-C09E-866C-2A89-65616DA9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041EF-23BC-9697-D3E5-9680637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0A9EC-46CD-B1DE-370C-ED06B0DF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E685E-C20E-DFAD-C05E-B226D370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16D6A-B073-A732-DB82-81F7731E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32E50-931B-D261-3AC7-231F92F6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31913-0E9F-3A0B-BD37-39716CBF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9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561C3-21BF-C27C-E6BF-7D51FD00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3A1A3-06AD-58ED-8A13-0030E855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5F18-30F0-390A-0897-26A12482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B30AE-FE1A-B524-1871-1BDDDC9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FA2D-6A4C-003B-AA0F-5111C95F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DC30D-5B9B-E021-994C-F3F105B0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B9951-2C50-9F1B-FDDC-B4B17918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428B3-DBA6-491E-A591-0184A72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60EC-FD8F-C83D-5DFC-E07EEF5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4ED0-6C52-987D-D617-900BBA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9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B1528-59CE-D316-ABBD-67A97CD5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CF8C6-0445-5F88-5ECF-9CC6FDB0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B6BE-9C49-264C-60E0-53727978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8D4E3-BFE6-FDD5-689C-E7BB7CBF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2FCD65-E43B-F83A-ADD9-F14A9F1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FFCBD-AE9D-04A6-F8EF-BD66BE7B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4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7775-F4AC-BD7F-D3F5-9B20D1D1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06971-1B4E-95DF-72AE-BD1C301A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14C47-7D19-36ED-97E3-B7E154CD5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1DD3F-02F1-8755-FD81-2B482E9D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A16CE-85E5-EE03-C9F2-300DEA671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A35DF-F90E-B2B5-6232-99CA9C14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D985CC-E9F1-616E-07B7-91599F8F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1D819-0D54-646F-E226-F1C5AE3F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0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55F-4084-AD21-4028-F95E31DD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2842E-B887-0C8A-182F-8CE9F3E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12871-C634-D410-B61F-5CA7B220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D5553-CA46-F4B6-70EE-48B2AEA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9028F-44D6-7266-5B5A-6AAAAF9B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D9822-57DF-863F-DB81-0B0A1EB3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813C3-0306-5009-9520-D90E209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8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600F-36E9-D6B6-638C-95B70824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96F87-4CCF-E301-905C-90001CA1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C5C53-C5CA-A53F-EEBA-1809AF28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18212-A873-E6AE-8665-264D020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E9EBA-41B6-C80C-B9FD-72CB6B37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C798C-9D0C-17D9-263E-03F73747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DB33-1256-75FA-F08D-651FF5F9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ADCF0-50A6-77C4-B18A-5FA5CE077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A5EE-68E1-6BF5-EB71-AEB4BDE8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3AB12-AA5C-3E35-713A-C2443A2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9E313-49AB-0A76-1EEA-560E67B7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F89B6-82E1-A60E-C09F-FEB3CC0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9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F7C952-13ED-6109-7222-D5C2BB3B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04637-0354-55C8-B123-3DDE38F0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AF986-9D4D-87D2-F0C9-043713811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0DB2-05CC-45B2-BC98-3CF6F9ED92B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7D96-C536-0C4B-43F8-0ED8A2064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795BF-BC56-C755-36A7-C1FDC942A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F958-7499-4562-A9AD-F9F18F25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E8D882-ACAD-3333-0617-ADB2F9104DA6}"/>
              </a:ext>
            </a:extLst>
          </p:cNvPr>
          <p:cNvGrpSpPr/>
          <p:nvPr/>
        </p:nvGrpSpPr>
        <p:grpSpPr>
          <a:xfrm>
            <a:off x="1272208" y="2401294"/>
            <a:ext cx="8102380" cy="3128030"/>
            <a:chOff x="795130" y="2655736"/>
            <a:chExt cx="8102380" cy="31280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1022AC-BCE2-4C51-FAC1-1D03759B495E}"/>
                </a:ext>
              </a:extLst>
            </p:cNvPr>
            <p:cNvSpPr/>
            <p:nvPr/>
          </p:nvSpPr>
          <p:spPr>
            <a:xfrm>
              <a:off x="795130" y="2655736"/>
              <a:ext cx="8102380" cy="312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D5E00E-B98B-D4CD-63E3-2C199E79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020" y="3045515"/>
              <a:ext cx="3901133" cy="271072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1848CF1-B75D-8A73-F61E-D5C607910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9536" y="3045515"/>
              <a:ext cx="3861914" cy="271072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33E266-FD49-F2F7-C7C5-5739AD1F6156}"/>
                </a:ext>
              </a:extLst>
            </p:cNvPr>
            <p:cNvSpPr/>
            <p:nvPr/>
          </p:nvSpPr>
          <p:spPr>
            <a:xfrm>
              <a:off x="1510748" y="2711395"/>
              <a:ext cx="3220278" cy="262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정상적 추이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D683CD-1218-033D-90DE-E0D43E95B012}"/>
                </a:ext>
              </a:extLst>
            </p:cNvPr>
            <p:cNvSpPr/>
            <p:nvPr/>
          </p:nvSpPr>
          <p:spPr>
            <a:xfrm>
              <a:off x="5526157" y="2711395"/>
              <a:ext cx="3220278" cy="262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비정상적 추이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82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 Song</dc:creator>
  <cp:lastModifiedBy>Jeonghun Song</cp:lastModifiedBy>
  <cp:revision>1</cp:revision>
  <dcterms:created xsi:type="dcterms:W3CDTF">2023-07-05T10:23:46Z</dcterms:created>
  <dcterms:modified xsi:type="dcterms:W3CDTF">2023-07-05T10:42:19Z</dcterms:modified>
</cp:coreProperties>
</file>