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B55D7-CACE-8CF6-EBF7-630C8FEED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82BAA9-E729-57A1-DBC9-B788EECB6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48074-975C-BB54-A4AD-1CDE82F3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ABB6-E468-4B1F-B6EC-DF1BBE1B3C4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8C0DD-ED6D-FF5C-481B-33203F21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4C20D-3637-FB64-3806-39ED2B2C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C116-C83C-42F6-97AA-73F82694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0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B143E-4058-2BE0-6C44-EBF5D47B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1CD5C9-8D80-D93D-AB86-5C0420451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954FE-AF24-C16B-16C6-20C33D32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ABB6-E468-4B1F-B6EC-DF1BBE1B3C4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57780-1857-4037-FF8D-BE7643F1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4E1BE-3370-7DF4-5261-86AA24DA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C116-C83C-42F6-97AA-73F82694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7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962A8-60CC-C571-6569-F7C1C3B7A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24F2FA-A5EE-D773-27CA-FC30CCDC5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0B4DA-4142-C7D2-A6F5-950274C9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ABB6-E468-4B1F-B6EC-DF1BBE1B3C4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C267F-68F8-40D1-9D67-4E57FEE2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D7067-1704-D4A7-3533-8FC7B922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C116-C83C-42F6-97AA-73F82694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2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7022A-C568-CFB3-B1E4-CC0E6672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ACB27-3C09-1319-1E8E-B65FB1C3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6E38A-051B-BD29-67F3-A51FC875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ABB6-E468-4B1F-B6EC-DF1BBE1B3C4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822CB-783D-CE31-E6E0-005A4A44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0AAC9-C581-F4C7-C06A-389A7111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C116-C83C-42F6-97AA-73F82694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2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94E10-DABA-843B-1630-DD9B5C65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9B80C-9490-29A0-FB8B-AD835824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99B38-9187-7F42-D1F3-3CD18365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ABB6-E468-4B1F-B6EC-DF1BBE1B3C4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798BB-3F77-67D3-27CB-314B1182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9CF4A-2A7D-951E-AF2D-9E554BA5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C116-C83C-42F6-97AA-73F82694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1287D-6D04-96C6-08C4-A98FBE62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00FE0-F074-26E3-C076-02A6235C0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67E38F-8347-A7E2-10EE-40D5034BB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5A1BDA-35E7-7A66-8D02-04ECF3AE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ABB6-E468-4B1F-B6EC-DF1BBE1B3C4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C50184-BC78-C509-C8D5-1381B178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2C58A-806C-DEF0-A926-9371564B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C116-C83C-42F6-97AA-73F82694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2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ECC8F-AC67-931D-553E-14D3E565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E2BAF-E5F7-8BC8-ECD1-195BED1AC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CE0B9B-3F94-F083-A6C3-472E88C58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B95389-76F1-A8D3-DD71-021A3481A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52061D-6EEC-C708-9FFB-4D35F90BB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CB5887-4410-50F3-68BB-407FAD7E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ABB6-E468-4B1F-B6EC-DF1BBE1B3C4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D6FFB9-8352-99C7-F7C1-87B81029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0EA92A-8137-1AA9-3244-02092689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C116-C83C-42F6-97AA-73F82694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9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9213D-425E-E012-CD6C-738131B5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C31CE8-02E8-F83E-9EE2-52283916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ABB6-E468-4B1F-B6EC-DF1BBE1B3C4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532587-6A3D-8154-3FC9-1D671319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7FDAE5-926E-5BAD-D698-C5EFA3C4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C116-C83C-42F6-97AA-73F82694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91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8C6066-E47E-5391-EE16-42691471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ABB6-E468-4B1F-B6EC-DF1BBE1B3C4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D90B32-CFD2-731E-0E6B-9347F041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039D9E-4BD7-3FD9-D086-2866989E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C116-C83C-42F6-97AA-73F82694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2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17F28-6E78-66F4-F2C7-199F411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83719-6976-5D45-7508-17157FB5C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4E96C8-9611-0087-EDA9-7DC349BEF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DE6FD5-0FD8-B63F-9242-7E6F9797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ABB6-E468-4B1F-B6EC-DF1BBE1B3C4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21D00C-5FB8-E858-8487-7EFF00B8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F168A8-7BA4-1F08-BF15-69CE09DA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C116-C83C-42F6-97AA-73F82694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7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17248-04A8-8BA2-D5CA-8B3DF9D3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B9F3BC-B403-0F8E-52D9-7F517B129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7FA854-59A9-ED7C-D2FF-BA67B8338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DB71A-F803-ECBD-BA76-9F83AFF4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ABB6-E468-4B1F-B6EC-DF1BBE1B3C4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84FEB-4A64-471A-6223-9F968FD1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03B4B3-1521-8864-D830-172E3562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C116-C83C-42F6-97AA-73F82694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7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EB88F6-6EEA-D0D1-1E5D-89599357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66D47-28D2-F2F0-50E1-9126E50ED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24745-AAC0-36D3-3414-78129F076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EABB6-E468-4B1F-B6EC-DF1BBE1B3C4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7FC2B-5254-6146-A941-3A7DC2DD4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8F14C-B81C-38B6-734E-729B158FB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8C116-C83C-42F6-97AA-73F82694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9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90E2A0F6-16EF-3B49-428D-2CD99348B382}"/>
              </a:ext>
            </a:extLst>
          </p:cNvPr>
          <p:cNvGrpSpPr/>
          <p:nvPr/>
        </p:nvGrpSpPr>
        <p:grpSpPr>
          <a:xfrm>
            <a:off x="922351" y="572494"/>
            <a:ext cx="9454101" cy="5013297"/>
            <a:chOff x="922351" y="572494"/>
            <a:chExt cx="9454101" cy="5013297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EEEBAB0F-B36B-4460-1219-2BC6199F513C}"/>
                </a:ext>
              </a:extLst>
            </p:cNvPr>
            <p:cNvSpPr/>
            <p:nvPr/>
          </p:nvSpPr>
          <p:spPr>
            <a:xfrm>
              <a:off x="922351" y="572494"/>
              <a:ext cx="9454101" cy="5013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E135ED-FFB3-E8E9-355B-3EDB2D44507A}"/>
                </a:ext>
              </a:extLst>
            </p:cNvPr>
            <p:cNvSpPr/>
            <p:nvPr/>
          </p:nvSpPr>
          <p:spPr>
            <a:xfrm>
              <a:off x="1618093" y="2639833"/>
              <a:ext cx="1256306" cy="19083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642495-2C46-582B-4A38-42F4343880FB}"/>
                </a:ext>
              </a:extLst>
            </p:cNvPr>
            <p:cNvSpPr/>
            <p:nvPr/>
          </p:nvSpPr>
          <p:spPr>
            <a:xfrm>
              <a:off x="1618093" y="1661823"/>
              <a:ext cx="1256306" cy="19083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DD5093-0DB1-612B-C609-8B27F0D462BA}"/>
                </a:ext>
              </a:extLst>
            </p:cNvPr>
            <p:cNvSpPr/>
            <p:nvPr/>
          </p:nvSpPr>
          <p:spPr>
            <a:xfrm>
              <a:off x="3840482" y="1725434"/>
              <a:ext cx="604297" cy="270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6F9050-A3AF-541B-6D4E-F699A09F5203}"/>
                </a:ext>
              </a:extLst>
            </p:cNvPr>
            <p:cNvSpPr/>
            <p:nvPr/>
          </p:nvSpPr>
          <p:spPr>
            <a:xfrm>
              <a:off x="3705310" y="1622065"/>
              <a:ext cx="604297" cy="270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6811DC0-D3EE-2976-9833-AC1D77EFB50D}"/>
                </a:ext>
              </a:extLst>
            </p:cNvPr>
            <p:cNvSpPr/>
            <p:nvPr/>
          </p:nvSpPr>
          <p:spPr>
            <a:xfrm>
              <a:off x="3570138" y="1526650"/>
              <a:ext cx="604297" cy="270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8892D4-633A-4E0A-019F-383DA831FC06}"/>
                </a:ext>
              </a:extLst>
            </p:cNvPr>
            <p:cNvSpPr/>
            <p:nvPr/>
          </p:nvSpPr>
          <p:spPr>
            <a:xfrm>
              <a:off x="3840482" y="2703444"/>
              <a:ext cx="604297" cy="270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84AFC6-319D-DFAA-57AB-A48E5210FF78}"/>
                </a:ext>
              </a:extLst>
            </p:cNvPr>
            <p:cNvSpPr/>
            <p:nvPr/>
          </p:nvSpPr>
          <p:spPr>
            <a:xfrm>
              <a:off x="3705310" y="2600075"/>
              <a:ext cx="604297" cy="270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2B50DC-CF96-210D-8F4F-AFC0FAD78878}"/>
                </a:ext>
              </a:extLst>
            </p:cNvPr>
            <p:cNvSpPr/>
            <p:nvPr/>
          </p:nvSpPr>
          <p:spPr>
            <a:xfrm>
              <a:off x="3570138" y="2504660"/>
              <a:ext cx="604297" cy="270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A5C711-75BA-0A89-50B1-B2F27D40390D}"/>
                </a:ext>
              </a:extLst>
            </p:cNvPr>
            <p:cNvSpPr/>
            <p:nvPr/>
          </p:nvSpPr>
          <p:spPr>
            <a:xfrm>
              <a:off x="5281654" y="2250219"/>
              <a:ext cx="445271" cy="4134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66FB5B-2D31-B05B-FDF6-103D652040E7}"/>
                </a:ext>
              </a:extLst>
            </p:cNvPr>
            <p:cNvSpPr/>
            <p:nvPr/>
          </p:nvSpPr>
          <p:spPr>
            <a:xfrm>
              <a:off x="5194190" y="2170706"/>
              <a:ext cx="445271" cy="4134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5CA319E-1173-72B8-F15C-543B3589A4D6}"/>
                </a:ext>
              </a:extLst>
            </p:cNvPr>
            <p:cNvSpPr/>
            <p:nvPr/>
          </p:nvSpPr>
          <p:spPr>
            <a:xfrm>
              <a:off x="5106726" y="2091193"/>
              <a:ext cx="445271" cy="4134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309D016-E1E5-48CE-3358-357C0797BE57}"/>
                </a:ext>
              </a:extLst>
            </p:cNvPr>
            <p:cNvSpPr/>
            <p:nvPr/>
          </p:nvSpPr>
          <p:spPr>
            <a:xfrm>
              <a:off x="6659217" y="1272209"/>
              <a:ext cx="389614" cy="38961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41EFB24-890C-1404-E1A1-10201ED8F756}"/>
                </a:ext>
              </a:extLst>
            </p:cNvPr>
            <p:cNvSpPr/>
            <p:nvPr/>
          </p:nvSpPr>
          <p:spPr>
            <a:xfrm>
              <a:off x="5222018" y="3838492"/>
              <a:ext cx="389614" cy="38961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34E23A8-ABC4-649E-6FB6-4852FEEC5F50}"/>
                </a:ext>
              </a:extLst>
            </p:cNvPr>
            <p:cNvSpPr/>
            <p:nvPr/>
          </p:nvSpPr>
          <p:spPr>
            <a:xfrm>
              <a:off x="6659217" y="1892410"/>
              <a:ext cx="389614" cy="38961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685BFFF-3A55-3011-C018-94BC440E840A}"/>
                </a:ext>
              </a:extLst>
            </p:cNvPr>
            <p:cNvSpPr/>
            <p:nvPr/>
          </p:nvSpPr>
          <p:spPr>
            <a:xfrm>
              <a:off x="6659217" y="2608028"/>
              <a:ext cx="389614" cy="38961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D81C136-BE6D-BF6D-21EF-EC35D7A2BC52}"/>
                </a:ext>
              </a:extLst>
            </p:cNvPr>
            <p:cNvSpPr/>
            <p:nvPr/>
          </p:nvSpPr>
          <p:spPr>
            <a:xfrm>
              <a:off x="6659217" y="4977517"/>
              <a:ext cx="389614" cy="38961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3FAD022-DD6D-420E-A39F-3066A45A1973}"/>
                </a:ext>
              </a:extLst>
            </p:cNvPr>
            <p:cNvSpPr/>
            <p:nvPr/>
          </p:nvSpPr>
          <p:spPr>
            <a:xfrm>
              <a:off x="6659217" y="4228106"/>
              <a:ext cx="389614" cy="38961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D1349B6-40A3-062D-9F12-00ECD96601B7}"/>
                </a:ext>
              </a:extLst>
            </p:cNvPr>
            <p:cNvSpPr/>
            <p:nvPr/>
          </p:nvSpPr>
          <p:spPr>
            <a:xfrm>
              <a:off x="8022864" y="1689652"/>
              <a:ext cx="389614" cy="38961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3BDEA8-95F5-69D6-6443-25AD0D1C6349}"/>
                </a:ext>
              </a:extLst>
            </p:cNvPr>
            <p:cNvSpPr/>
            <p:nvPr/>
          </p:nvSpPr>
          <p:spPr>
            <a:xfrm>
              <a:off x="8022864" y="2309853"/>
              <a:ext cx="389614" cy="38961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2D7E831-3EDD-6523-6641-1300D0CA949C}"/>
                </a:ext>
              </a:extLst>
            </p:cNvPr>
            <p:cNvSpPr/>
            <p:nvPr/>
          </p:nvSpPr>
          <p:spPr>
            <a:xfrm>
              <a:off x="8022864" y="3025471"/>
              <a:ext cx="389614" cy="38961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1658B15-125D-A85F-F4AC-7E122A462E68}"/>
                </a:ext>
              </a:extLst>
            </p:cNvPr>
            <p:cNvSpPr/>
            <p:nvPr/>
          </p:nvSpPr>
          <p:spPr>
            <a:xfrm>
              <a:off x="8022864" y="4422913"/>
              <a:ext cx="389614" cy="38961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469E6BD-116E-2065-9154-D510EA62DCB8}"/>
                </a:ext>
              </a:extLst>
            </p:cNvPr>
            <p:cNvSpPr/>
            <p:nvPr/>
          </p:nvSpPr>
          <p:spPr>
            <a:xfrm>
              <a:off x="9239412" y="2313446"/>
              <a:ext cx="389614" cy="38961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E6A8AEC-D74C-19C6-B7FC-1F9E6EB3EE03}"/>
                </a:ext>
              </a:extLst>
            </p:cNvPr>
            <p:cNvSpPr/>
            <p:nvPr/>
          </p:nvSpPr>
          <p:spPr>
            <a:xfrm>
              <a:off x="9239412" y="2933647"/>
              <a:ext cx="389614" cy="38961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A0032D6-F020-CE4E-882B-ABD610B098AA}"/>
                </a:ext>
              </a:extLst>
            </p:cNvPr>
            <p:cNvSpPr/>
            <p:nvPr/>
          </p:nvSpPr>
          <p:spPr>
            <a:xfrm>
              <a:off x="9239412" y="3649265"/>
              <a:ext cx="389614" cy="38961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B6B3DB2-D334-FF53-75B8-F45BC699CD69}"/>
                </a:ext>
              </a:extLst>
            </p:cNvPr>
            <p:cNvSpPr/>
            <p:nvPr/>
          </p:nvSpPr>
          <p:spPr>
            <a:xfrm>
              <a:off x="6830170" y="3252082"/>
              <a:ext cx="55660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93CE4C2-F96C-90DB-0AC3-BFC16FDFEDB8}"/>
                </a:ext>
              </a:extLst>
            </p:cNvPr>
            <p:cNvSpPr/>
            <p:nvPr/>
          </p:nvSpPr>
          <p:spPr>
            <a:xfrm>
              <a:off x="6830170" y="3454840"/>
              <a:ext cx="55660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084045A-16D5-EE93-AB13-4393B09E67F0}"/>
                </a:ext>
              </a:extLst>
            </p:cNvPr>
            <p:cNvSpPr/>
            <p:nvPr/>
          </p:nvSpPr>
          <p:spPr>
            <a:xfrm>
              <a:off x="6830170" y="3679470"/>
              <a:ext cx="55660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81825FE-D124-7C97-643A-B8CC3C413CCE}"/>
                </a:ext>
              </a:extLst>
            </p:cNvPr>
            <p:cNvSpPr/>
            <p:nvPr/>
          </p:nvSpPr>
          <p:spPr>
            <a:xfrm>
              <a:off x="6830170" y="3921981"/>
              <a:ext cx="55660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78560AE-6729-8CE4-0304-5BD3D79E5B6D}"/>
                </a:ext>
              </a:extLst>
            </p:cNvPr>
            <p:cNvSpPr/>
            <p:nvPr/>
          </p:nvSpPr>
          <p:spPr>
            <a:xfrm>
              <a:off x="8198595" y="3649265"/>
              <a:ext cx="55660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7AEE074-55C1-8D49-9E70-22BECE312B33}"/>
                </a:ext>
              </a:extLst>
            </p:cNvPr>
            <p:cNvSpPr/>
            <p:nvPr/>
          </p:nvSpPr>
          <p:spPr>
            <a:xfrm>
              <a:off x="8198595" y="3873895"/>
              <a:ext cx="55660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0EE4D35-11E2-9732-7482-21CE0A426859}"/>
                </a:ext>
              </a:extLst>
            </p:cNvPr>
            <p:cNvSpPr/>
            <p:nvPr/>
          </p:nvSpPr>
          <p:spPr>
            <a:xfrm>
              <a:off x="8198595" y="4116406"/>
              <a:ext cx="55660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3DEA64E-4260-DD27-61D9-83B81ECFEFE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874399" y="1757238"/>
              <a:ext cx="6082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FBA91F5-040F-A5AB-332D-3FEA2058C167}"/>
                </a:ext>
              </a:extLst>
            </p:cNvPr>
            <p:cNvCxnSpPr>
              <a:cxnSpLocks/>
            </p:cNvCxnSpPr>
            <p:nvPr/>
          </p:nvCxnSpPr>
          <p:spPr>
            <a:xfrm>
              <a:off x="2874399" y="2735247"/>
              <a:ext cx="6082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369CAB01-4B54-62DB-39E3-A18EB03FEC35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5726925" y="1467016"/>
              <a:ext cx="932292" cy="8587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07A234A6-C918-DF1D-7EBC-6E4E9D3F30AA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4444779" y="2504661"/>
              <a:ext cx="644056" cy="333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2594FE0B-01B3-61F1-DC79-05B740641178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5724940" y="2087217"/>
              <a:ext cx="934277" cy="306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4C40BFDC-01C6-B042-C71A-F2908F6D032D}"/>
                </a:ext>
              </a:extLst>
            </p:cNvPr>
            <p:cNvCxnSpPr>
              <a:cxnSpLocks/>
              <a:stCxn id="13" idx="3"/>
              <a:endCxn id="19" idx="2"/>
            </p:cNvCxnSpPr>
            <p:nvPr/>
          </p:nvCxnSpPr>
          <p:spPr>
            <a:xfrm>
              <a:off x="5726925" y="2456953"/>
              <a:ext cx="932292" cy="345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489768DC-6532-C660-46CE-26B0CD7B0414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5740842" y="2560320"/>
              <a:ext cx="918375" cy="18625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1EE6C4D-426A-3126-26BC-9B4EC287FC46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5677232" y="2663687"/>
              <a:ext cx="981985" cy="25086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9FB1683-8C3C-8C1C-A82E-80484631F481}"/>
                </a:ext>
              </a:extLst>
            </p:cNvPr>
            <p:cNvCxnSpPr>
              <a:cxnSpLocks/>
              <a:stCxn id="17" idx="0"/>
              <a:endCxn id="16" idx="2"/>
            </p:cNvCxnSpPr>
            <p:nvPr/>
          </p:nvCxnSpPr>
          <p:spPr>
            <a:xfrm flipV="1">
              <a:off x="5416825" y="1467016"/>
              <a:ext cx="1242392" cy="23714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65B77917-932A-B015-D20D-4685E6F87120}"/>
                </a:ext>
              </a:extLst>
            </p:cNvPr>
            <p:cNvCxnSpPr>
              <a:cxnSpLocks/>
              <a:stCxn id="17" idx="7"/>
              <a:endCxn id="18" idx="2"/>
            </p:cNvCxnSpPr>
            <p:nvPr/>
          </p:nvCxnSpPr>
          <p:spPr>
            <a:xfrm flipV="1">
              <a:off x="5554574" y="2087217"/>
              <a:ext cx="1104643" cy="18083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3AEC1C52-05D2-D1CA-5355-13A6D9DF1A12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 flipV="1">
              <a:off x="5611632" y="2802835"/>
              <a:ext cx="1047585" cy="12304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E38293FC-9B9F-08FB-6498-76AE9A5363AA}"/>
                </a:ext>
              </a:extLst>
            </p:cNvPr>
            <p:cNvCxnSpPr>
              <a:cxnSpLocks/>
              <a:stCxn id="17" idx="5"/>
              <a:endCxn id="22" idx="2"/>
            </p:cNvCxnSpPr>
            <p:nvPr/>
          </p:nvCxnSpPr>
          <p:spPr>
            <a:xfrm>
              <a:off x="5554574" y="4171048"/>
              <a:ext cx="1104643" cy="251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1E41C2F7-7C96-0E4A-C9E1-7FC37B7C6FB2}"/>
                </a:ext>
              </a:extLst>
            </p:cNvPr>
            <p:cNvCxnSpPr>
              <a:cxnSpLocks/>
              <a:stCxn id="17" idx="4"/>
              <a:endCxn id="21" idx="2"/>
            </p:cNvCxnSpPr>
            <p:nvPr/>
          </p:nvCxnSpPr>
          <p:spPr>
            <a:xfrm>
              <a:off x="5416825" y="4228106"/>
              <a:ext cx="1242392" cy="9442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4CED0776-CB54-07EB-EBF1-D2F10BE1C619}"/>
                </a:ext>
              </a:extLst>
            </p:cNvPr>
            <p:cNvCxnSpPr>
              <a:cxnSpLocks/>
            </p:cNvCxnSpPr>
            <p:nvPr/>
          </p:nvCxnSpPr>
          <p:spPr>
            <a:xfrm>
              <a:off x="4444779" y="1872533"/>
              <a:ext cx="636105" cy="26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7390A733-F188-0C97-4ED6-4EF1159A50F4}"/>
                </a:ext>
              </a:extLst>
            </p:cNvPr>
            <p:cNvCxnSpPr>
              <a:cxnSpLocks/>
            </p:cNvCxnSpPr>
            <p:nvPr/>
          </p:nvCxnSpPr>
          <p:spPr>
            <a:xfrm>
              <a:off x="6997148" y="1319916"/>
              <a:ext cx="1121134" cy="3896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C0D93F01-5F6E-03B4-1F8D-2F6A649F0E77}"/>
                </a:ext>
              </a:extLst>
            </p:cNvPr>
            <p:cNvCxnSpPr>
              <a:cxnSpLocks/>
              <a:stCxn id="23" idx="6"/>
              <a:endCxn id="28" idx="1"/>
            </p:cNvCxnSpPr>
            <p:nvPr/>
          </p:nvCxnSpPr>
          <p:spPr>
            <a:xfrm>
              <a:off x="8412478" y="1884459"/>
              <a:ext cx="883992" cy="4860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69349C29-47D1-4B5C-CF36-234335B7AB88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V="1">
              <a:off x="8404529" y="3981821"/>
              <a:ext cx="891941" cy="717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8EAAF012-0A6F-B3A0-C819-8132DB672943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8372724" y="3363402"/>
              <a:ext cx="866688" cy="48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97671358-8AED-B978-7A40-579D214BF44C}"/>
                </a:ext>
              </a:extLst>
            </p:cNvPr>
            <p:cNvCxnSpPr>
              <a:cxnSpLocks/>
            </p:cNvCxnSpPr>
            <p:nvPr/>
          </p:nvCxnSpPr>
          <p:spPr>
            <a:xfrm>
              <a:off x="8364773" y="2631882"/>
              <a:ext cx="930302" cy="1089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7E39646D-0B79-E9C7-B35F-BECBE923385D}"/>
                </a:ext>
              </a:extLst>
            </p:cNvPr>
            <p:cNvCxnSpPr>
              <a:cxnSpLocks/>
            </p:cNvCxnSpPr>
            <p:nvPr/>
          </p:nvCxnSpPr>
          <p:spPr>
            <a:xfrm>
              <a:off x="8317065" y="2067339"/>
              <a:ext cx="1065475" cy="1598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1089A0A3-8891-E83F-E41B-45AC906F6A24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>
              <a:off x="8412478" y="2504660"/>
              <a:ext cx="866695" cy="5247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298205E4-88F7-DDE8-10B9-C05876E782C8}"/>
                </a:ext>
              </a:extLst>
            </p:cNvPr>
            <p:cNvCxnSpPr>
              <a:cxnSpLocks/>
              <a:stCxn id="23" idx="5"/>
            </p:cNvCxnSpPr>
            <p:nvPr/>
          </p:nvCxnSpPr>
          <p:spPr>
            <a:xfrm>
              <a:off x="8355420" y="2022208"/>
              <a:ext cx="1050974" cy="9277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E18110BF-D67F-3CD4-EE2A-5612E7972B73}"/>
                </a:ext>
              </a:extLst>
            </p:cNvPr>
            <p:cNvCxnSpPr>
              <a:cxnSpLocks/>
              <a:stCxn id="25" idx="6"/>
              <a:endCxn id="29" idx="2"/>
            </p:cNvCxnSpPr>
            <p:nvPr/>
          </p:nvCxnSpPr>
          <p:spPr>
            <a:xfrm flipV="1">
              <a:off x="8412478" y="3128454"/>
              <a:ext cx="826934" cy="91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FA5C61A4-FCF4-13AB-7B1E-62A36E6EF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529" y="3275937"/>
              <a:ext cx="938254" cy="12563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9A8F2934-BA95-B504-AB31-3C8600611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5259" y="2679589"/>
              <a:ext cx="1033670" cy="17722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4EB9064E-697F-95FC-3932-4DE7B2C3D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5420" y="2608028"/>
              <a:ext cx="899899" cy="4609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825A8409-4384-E04F-5943-73EBDB7C6705}"/>
                </a:ext>
              </a:extLst>
            </p:cNvPr>
            <p:cNvCxnSpPr>
              <a:cxnSpLocks/>
            </p:cNvCxnSpPr>
            <p:nvPr/>
          </p:nvCxnSpPr>
          <p:spPr>
            <a:xfrm>
              <a:off x="8388624" y="2432552"/>
              <a:ext cx="850792" cy="40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4CEA4263-5F38-3107-3303-4F7415A219CF}"/>
                </a:ext>
              </a:extLst>
            </p:cNvPr>
            <p:cNvCxnSpPr>
              <a:cxnSpLocks/>
            </p:cNvCxnSpPr>
            <p:nvPr/>
          </p:nvCxnSpPr>
          <p:spPr>
            <a:xfrm>
              <a:off x="7044856" y="1423283"/>
              <a:ext cx="1144988" cy="890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EC5A3D61-E292-0FD9-03AE-719AC1E55F44}"/>
                </a:ext>
              </a:extLst>
            </p:cNvPr>
            <p:cNvCxnSpPr>
              <a:cxnSpLocks/>
            </p:cNvCxnSpPr>
            <p:nvPr/>
          </p:nvCxnSpPr>
          <p:spPr>
            <a:xfrm>
              <a:off x="7028954" y="1534602"/>
              <a:ext cx="1057523" cy="1542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67066D57-3303-01DC-934E-32B8A914BB63}"/>
                </a:ext>
              </a:extLst>
            </p:cNvPr>
            <p:cNvCxnSpPr>
              <a:cxnSpLocks/>
            </p:cNvCxnSpPr>
            <p:nvPr/>
          </p:nvCxnSpPr>
          <p:spPr>
            <a:xfrm>
              <a:off x="6949437" y="1629826"/>
              <a:ext cx="1232456" cy="28149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4AB32E4E-A5E5-9F26-70CF-E91382408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6905" y="4794636"/>
              <a:ext cx="1113182" cy="4770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1A98D062-A92A-DC4F-F2E4-3D478F404BE7}"/>
                </a:ext>
              </a:extLst>
            </p:cNvPr>
            <p:cNvCxnSpPr>
              <a:cxnSpLocks/>
            </p:cNvCxnSpPr>
            <p:nvPr/>
          </p:nvCxnSpPr>
          <p:spPr>
            <a:xfrm>
              <a:off x="6960181" y="4595854"/>
              <a:ext cx="1110393" cy="1192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12651130-2158-3FC1-3750-241680DC7682}"/>
                </a:ext>
              </a:extLst>
            </p:cNvPr>
            <p:cNvCxnSpPr>
              <a:cxnSpLocks/>
            </p:cNvCxnSpPr>
            <p:nvPr/>
          </p:nvCxnSpPr>
          <p:spPr>
            <a:xfrm>
              <a:off x="6949440" y="2989690"/>
              <a:ext cx="1113183" cy="1558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9D982128-DD8C-0892-F6C0-E2168C91330A}"/>
                </a:ext>
              </a:extLst>
            </p:cNvPr>
            <p:cNvCxnSpPr>
              <a:cxnSpLocks/>
            </p:cNvCxnSpPr>
            <p:nvPr/>
          </p:nvCxnSpPr>
          <p:spPr>
            <a:xfrm>
              <a:off x="6933538" y="2274073"/>
              <a:ext cx="1176793" cy="21945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05B8453D-B603-F7D0-D187-CEDB3BDBA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2808" y="3347499"/>
              <a:ext cx="1025718" cy="1820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4CDABF5B-AED8-0508-C466-1146741E30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4856" y="3275937"/>
              <a:ext cx="985962" cy="11767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E81B8EE0-D5B2-B6AB-76EA-CA389A583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0203" y="2631882"/>
              <a:ext cx="1026517" cy="24171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2E284E4A-FE75-BAEE-7634-90E19169AA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489" y="1956021"/>
              <a:ext cx="1105231" cy="22979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81880D6B-F256-D546-81D7-DC0A8156B1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6590" y="2035534"/>
              <a:ext cx="1129887" cy="2997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7E58F8E4-C2F6-C365-8E93-1A41EC95965D}"/>
                </a:ext>
              </a:extLst>
            </p:cNvPr>
            <p:cNvCxnSpPr>
              <a:cxnSpLocks/>
              <a:stCxn id="18" idx="7"/>
            </p:cNvCxnSpPr>
            <p:nvPr/>
          </p:nvCxnSpPr>
          <p:spPr>
            <a:xfrm flipV="1">
              <a:off x="6991773" y="1781092"/>
              <a:ext cx="1070850" cy="168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FE0F25CE-A4E8-134B-61EE-E48B3907E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404" y="1876508"/>
              <a:ext cx="1134463" cy="7242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FFC00722-60ED-DAD9-9919-66B196103E93}"/>
                </a:ext>
              </a:extLst>
            </p:cNvPr>
            <p:cNvCxnSpPr>
              <a:cxnSpLocks/>
            </p:cNvCxnSpPr>
            <p:nvPr/>
          </p:nvCxnSpPr>
          <p:spPr>
            <a:xfrm>
              <a:off x="7052807" y="2027582"/>
              <a:ext cx="1001865" cy="3578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F4F793A6-1E78-4264-A859-6D64B2576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7145" y="2480807"/>
              <a:ext cx="1041624" cy="174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0EC1968E-377F-0575-AA98-66C140C33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3051" y="2560320"/>
              <a:ext cx="1009816" cy="17651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02C8F5EF-6E8C-9B18-69B6-FC3DA5B65E8F}"/>
                </a:ext>
              </a:extLst>
            </p:cNvPr>
            <p:cNvCxnSpPr>
              <a:cxnSpLocks/>
            </p:cNvCxnSpPr>
            <p:nvPr/>
          </p:nvCxnSpPr>
          <p:spPr>
            <a:xfrm>
              <a:off x="7021002" y="2186608"/>
              <a:ext cx="1009816" cy="9780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05BEE08B-88F1-E1C0-1008-AEDFF7EC90E9}"/>
                </a:ext>
              </a:extLst>
            </p:cNvPr>
            <p:cNvCxnSpPr>
              <a:cxnSpLocks/>
            </p:cNvCxnSpPr>
            <p:nvPr/>
          </p:nvCxnSpPr>
          <p:spPr>
            <a:xfrm>
              <a:off x="7028954" y="2870421"/>
              <a:ext cx="1001864" cy="3657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DAA0592-F9E6-3676-0CD3-EBDA8AC8AE25}"/>
                </a:ext>
              </a:extLst>
            </p:cNvPr>
            <p:cNvSpPr txBox="1"/>
            <p:nvPr/>
          </p:nvSpPr>
          <p:spPr>
            <a:xfrm>
              <a:off x="1344380" y="1884459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24~1</a:t>
              </a:r>
              <a:r>
                <a: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시간 전의 전기부하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32241DDC-8F51-C519-88B6-003A1817A3A2}"/>
                </a:ext>
              </a:extLst>
            </p:cNvPr>
            <p:cNvSpPr txBox="1"/>
            <p:nvPr/>
          </p:nvSpPr>
          <p:spPr>
            <a:xfrm>
              <a:off x="1090518" y="2873513"/>
              <a:ext cx="2198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24~1</a:t>
              </a:r>
              <a:r>
                <a: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시간 전의 태양광 발전량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473BA0D-0967-B9F0-F468-5207A04572D8}"/>
                </a:ext>
              </a:extLst>
            </p:cNvPr>
            <p:cNvSpPr txBox="1"/>
            <p:nvPr/>
          </p:nvSpPr>
          <p:spPr>
            <a:xfrm>
              <a:off x="3398958" y="991233"/>
              <a:ext cx="1217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Conv1D Layer</a:t>
              </a:r>
            </a:p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(16 nodes)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5B51C3D-3B77-89B2-B078-1316374DD79C}"/>
                </a:ext>
              </a:extLst>
            </p:cNvPr>
            <p:cNvSpPr txBox="1"/>
            <p:nvPr/>
          </p:nvSpPr>
          <p:spPr>
            <a:xfrm>
              <a:off x="3398958" y="2050946"/>
              <a:ext cx="1217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Conv1D Layer</a:t>
              </a:r>
            </a:p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(16 nodes)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2D18470-AE0C-EFED-F8B5-050BD3E67C8D}"/>
                </a:ext>
              </a:extLst>
            </p:cNvPr>
            <p:cNvSpPr txBox="1"/>
            <p:nvPr/>
          </p:nvSpPr>
          <p:spPr>
            <a:xfrm>
              <a:off x="4808325" y="1619385"/>
              <a:ext cx="1217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Conv1D Layer</a:t>
              </a:r>
            </a:p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(16 nodes)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D8E5B32-B32B-7760-9CFE-3A7487067C79}"/>
                </a:ext>
              </a:extLst>
            </p:cNvPr>
            <p:cNvSpPr txBox="1"/>
            <p:nvPr/>
          </p:nvSpPr>
          <p:spPr>
            <a:xfrm>
              <a:off x="5961792" y="752147"/>
              <a:ext cx="1784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Fully Connected layer</a:t>
              </a:r>
            </a:p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(50 nodes)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0F103B7-07D8-1DF0-47F7-7E4B51F0717D}"/>
                </a:ext>
              </a:extLst>
            </p:cNvPr>
            <p:cNvSpPr txBox="1"/>
            <p:nvPr/>
          </p:nvSpPr>
          <p:spPr>
            <a:xfrm>
              <a:off x="7526231" y="1108721"/>
              <a:ext cx="1784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Fully Connected layer</a:t>
              </a:r>
            </a:p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(20 nodes)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AEC6556-0D27-88E3-23D5-9F2D86EDC05B}"/>
                </a:ext>
              </a:extLst>
            </p:cNvPr>
            <p:cNvSpPr txBox="1"/>
            <p:nvPr/>
          </p:nvSpPr>
          <p:spPr>
            <a:xfrm>
              <a:off x="9073457" y="1778614"/>
              <a:ext cx="11111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</a:p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(3 nodes)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61373B7-4100-1F77-461A-48A36AC1A777}"/>
                </a:ext>
              </a:extLst>
            </p:cNvPr>
            <p:cNvSpPr txBox="1"/>
            <p:nvPr/>
          </p:nvSpPr>
          <p:spPr>
            <a:xfrm>
              <a:off x="3859437" y="3838492"/>
              <a:ext cx="1370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시간 전의 </a:t>
              </a:r>
              <a:endPara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배터리 내 에너지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946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53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Jeonghun Song</dc:creator>
  <cp:lastModifiedBy>Jeonghun Song</cp:lastModifiedBy>
  <cp:revision>5</cp:revision>
  <dcterms:created xsi:type="dcterms:W3CDTF">2023-06-20T11:42:22Z</dcterms:created>
  <dcterms:modified xsi:type="dcterms:W3CDTF">2023-06-20T12:07:54Z</dcterms:modified>
</cp:coreProperties>
</file>