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545F3-87EA-0177-BBED-1727017ED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65786F-CB9A-3A7D-BB72-0999C206A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06E64-CAFC-F37A-A2D8-5080F5A7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04DA-A3F3-4D28-8956-B7CC9EBCC2A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462C3-66C5-4891-A244-ABCA470C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9F15B-02CE-4986-A3AF-F17F0091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2043-A193-4291-894D-EBE4418CE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03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42BD7-4491-4374-11E8-E9C353E1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953C51-BD43-836D-05DA-2528B6563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A8636-7720-E8FF-4A33-72248922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04DA-A3F3-4D28-8956-B7CC9EBCC2A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3321C-137A-FC00-98D2-AE912225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D8125-2233-8081-8175-4EEF51C3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2043-A193-4291-894D-EBE4418CE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87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B09F1-5DD5-86FB-C05E-3B461C174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102CBA-5A96-5EEB-2953-E8A5D7BDA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3AE39-9AFA-5512-4451-17D0C6DB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04DA-A3F3-4D28-8956-B7CC9EBCC2A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EA233-085C-537A-B9C1-AC415BE4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9491E-D189-44DF-BD89-CAC91BFE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2043-A193-4291-894D-EBE4418CE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15BBA-E395-6934-CE2A-85B95A1C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05B8A-ED7C-6114-AE6C-695A2975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5A95E-C026-8DC7-DBDA-177968B7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04DA-A3F3-4D28-8956-B7CC9EBCC2A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F2CDC-EED8-E2C6-DB7F-C4720A5B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614AA-B65F-0E99-3D2A-E65B0789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2043-A193-4291-894D-EBE4418CE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8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1A976-C75D-7DAA-16AC-2A11F481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FB0A1-042F-E281-E3CC-F8B0B6FAA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70342-FBA1-D5AF-2B12-D0135414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04DA-A3F3-4D28-8956-B7CC9EBCC2A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E234E-5C95-5864-FAA3-52B29B86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8D654-F54E-BB8A-9685-4F84D2CC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2043-A193-4291-894D-EBE4418CE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3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53E92-97AE-A240-7A61-1DF0C1BB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34FF4-CCF3-3B58-7273-0AE8A862B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6B7976-FC1F-58E6-C218-81F6AD72E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6D8CB-BD94-2D0E-23E8-162A3846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04DA-A3F3-4D28-8956-B7CC9EBCC2A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8C9281-3D96-55FA-C5EE-23903586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F9EA01-529A-A0DA-FE02-98B0F9AF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2043-A193-4291-894D-EBE4418CE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96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DF969-54ED-F92F-85BB-41B718A2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C20A9-1F6B-4D6E-4BB9-7FF79AC98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D0B2C3-B3DF-6612-060B-1C6AB6EBA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16274A-F9B8-9C28-E557-FE116ED9C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3A3157-1B99-37E5-5099-F5C17B7C8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BB0E3A-D329-40EE-65A3-F35675FF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04DA-A3F3-4D28-8956-B7CC9EBCC2A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E8E3E7-0036-FEDC-1002-89FF0EC2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898FCD-DEEE-4177-6CFC-AA6FC60D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2043-A193-4291-894D-EBE4418CE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8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DBF1-1253-5C53-D973-2DD61F00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ED010F-A7A7-0323-96BA-239101BE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04DA-A3F3-4D28-8956-B7CC9EBCC2A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C990EA-5D62-1C45-B0FC-C152F61C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1333F-E680-65EC-44E4-91302942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2043-A193-4291-894D-EBE4418CE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63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8D1A30-67A7-BB7A-A475-FA871D5D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04DA-A3F3-4D28-8956-B7CC9EBCC2A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E10559-9FD7-DFCD-DCB4-FEC0D376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EE7E11-EBFC-5ACA-AC0A-43ADBE16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2043-A193-4291-894D-EBE4418CE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9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DC8F0-0813-B733-B1A3-D058B360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C6570-5B3C-3CA5-2B80-F8D7E6A2C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294199-1405-704A-FBDD-0780B909A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D66C85-8460-F68F-6A97-EB9B58D8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04DA-A3F3-4D28-8956-B7CC9EBCC2A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6B17FB-0645-5FCA-2299-15760C2D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7AB1C-82DD-7145-E96C-A13E5DF6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2043-A193-4291-894D-EBE4418CE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2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D3135-C1EE-475F-AC93-9D7F9619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3C477D-7187-DB40-3390-5F44CE36F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DA9A86-5BBA-D00A-2C11-8AD25B66B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136B85-E70B-004C-FCBF-26668C7D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04DA-A3F3-4D28-8956-B7CC9EBCC2A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344D8-ECE8-B73C-2BA6-69031363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90F07-B3FD-3913-6947-BC8BE77B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2043-A193-4291-894D-EBE4418CE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98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2FA805-2D74-AB1F-050E-30B9EAC4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39ECA9-9DA1-2525-E98C-45F67A6BA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747EE-0AF7-0608-CB20-2DEFF3C76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104DA-A3F3-4D28-8956-B7CC9EBCC2A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89467-C356-DB95-C0CC-2FC69CE9F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C3B8A-5B24-8DDF-63D2-D6FD4EFF0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A2043-A193-4291-894D-EBE4418CE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1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그룹 1047">
            <a:extLst>
              <a:ext uri="{FF2B5EF4-FFF2-40B4-BE49-F238E27FC236}">
                <a16:creationId xmlns:a16="http://schemas.microsoft.com/office/drawing/2014/main" id="{57969251-4E69-6CF1-8FC4-3583F766C7EC}"/>
              </a:ext>
            </a:extLst>
          </p:cNvPr>
          <p:cNvGrpSpPr/>
          <p:nvPr/>
        </p:nvGrpSpPr>
        <p:grpSpPr>
          <a:xfrm>
            <a:off x="2075290" y="811033"/>
            <a:ext cx="6877878" cy="4389120"/>
            <a:chOff x="2075290" y="811033"/>
            <a:chExt cx="6877878" cy="4389120"/>
          </a:xfrm>
        </p:grpSpPr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85A4D652-1D3D-6418-AFAA-0E73E213DC9F}"/>
                </a:ext>
              </a:extLst>
            </p:cNvPr>
            <p:cNvSpPr/>
            <p:nvPr/>
          </p:nvSpPr>
          <p:spPr>
            <a:xfrm>
              <a:off x="2075290" y="811033"/>
              <a:ext cx="6877878" cy="4389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46" name="그룹 1045">
              <a:extLst>
                <a:ext uri="{FF2B5EF4-FFF2-40B4-BE49-F238E27FC236}">
                  <a16:creationId xmlns:a16="http://schemas.microsoft.com/office/drawing/2014/main" id="{90C3D8D4-0E96-3340-CC8E-6DF6BFDC133E}"/>
                </a:ext>
              </a:extLst>
            </p:cNvPr>
            <p:cNvGrpSpPr/>
            <p:nvPr/>
          </p:nvGrpSpPr>
          <p:grpSpPr>
            <a:xfrm>
              <a:off x="2297926" y="937742"/>
              <a:ext cx="6535968" cy="4112264"/>
              <a:chOff x="2337683" y="858229"/>
              <a:chExt cx="6535968" cy="4112264"/>
            </a:xfrm>
          </p:grpSpPr>
          <p:pic>
            <p:nvPicPr>
              <p:cNvPr id="1026" name="Picture 2" descr="Chiller icon vector isolated on white background, Chiller transparent sign  , line and outline elements in linear style:: tasmeemME.com">
                <a:extLst>
                  <a:ext uri="{FF2B5EF4-FFF2-40B4-BE49-F238E27FC236}">
                    <a16:creationId xmlns:a16="http://schemas.microsoft.com/office/drawing/2014/main" id="{D0C96DDD-DA96-D194-A93F-4FDAB04C6C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3681" y="2535917"/>
                <a:ext cx="934280" cy="9342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13">
                <a:extLst>
                  <a:ext uri="{FF2B5EF4-FFF2-40B4-BE49-F238E27FC236}">
                    <a16:creationId xmlns:a16="http://schemas.microsoft.com/office/drawing/2014/main" id="{FA0F5C4A-563F-FB0A-1E4B-188FEFF2AD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2161" y="2288721"/>
                <a:ext cx="572216" cy="572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73C88-67D9-FD38-3CA4-E4ABFE1752F8}"/>
                  </a:ext>
                </a:extLst>
              </p:cNvPr>
              <p:cNvSpPr txBox="1"/>
              <p:nvPr/>
            </p:nvSpPr>
            <p:spPr>
              <a:xfrm>
                <a:off x="7399175" y="1778289"/>
                <a:ext cx="1474476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Electricity load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" name="Picture 11">
                <a:extLst>
                  <a:ext uri="{FF2B5EF4-FFF2-40B4-BE49-F238E27FC236}">
                    <a16:creationId xmlns:a16="http://schemas.microsoft.com/office/drawing/2014/main" id="{C4ECCD29-B8B3-D46C-67EA-2693C624A2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7561" y="1065038"/>
                <a:ext cx="634536" cy="654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C2BF5956-AD55-03E7-A1EF-A8692C9ADD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>
              <a:xfrm>
                <a:off x="7456733" y="2079581"/>
                <a:ext cx="976517" cy="1023089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8E1ECEFD-04F8-7BD6-ABB1-6BB705AE13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000"/>
              <a:stretch/>
            </p:blipFill>
            <p:spPr>
              <a:xfrm>
                <a:off x="7456732" y="3240175"/>
                <a:ext cx="976517" cy="102309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C98D0620-7843-2332-1450-E604F5C849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18" r="18760"/>
              <a:stretch/>
            </p:blipFill>
            <p:spPr>
              <a:xfrm>
                <a:off x="7498969" y="858229"/>
                <a:ext cx="970331" cy="974859"/>
              </a:xfrm>
              <a:prstGeom prst="rect">
                <a:avLst/>
              </a:prstGeom>
            </p:spPr>
          </p:pic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2B301D78-035B-DFCF-A24B-F39DA8659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1318" y="1379527"/>
                <a:ext cx="0" cy="4535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44467DDF-4932-DA0B-619F-A6F6A31EA4C1}"/>
                  </a:ext>
                </a:extLst>
              </p:cNvPr>
              <p:cNvCxnSpPr/>
              <p:nvPr/>
            </p:nvCxnSpPr>
            <p:spPr>
              <a:xfrm>
                <a:off x="5250972" y="1345659"/>
                <a:ext cx="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565A396-A9E7-471C-6879-0BC422EE41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3531" y="1386152"/>
                <a:ext cx="43156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81BCF62-A678-A8C4-F77C-F3A17247687A}"/>
                  </a:ext>
                </a:extLst>
              </p:cNvPr>
              <p:cNvCxnSpPr/>
              <p:nvPr/>
            </p:nvCxnSpPr>
            <p:spPr>
              <a:xfrm>
                <a:off x="3759721" y="3795366"/>
                <a:ext cx="3783470" cy="0"/>
              </a:xfrm>
              <a:prstGeom prst="line">
                <a:avLst/>
              </a:prstGeom>
              <a:ln w="38100">
                <a:solidFill>
                  <a:srgbClr val="FF33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497FBCC-773B-67D5-4804-35D7C1101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4169" y="2670422"/>
                <a:ext cx="0" cy="1124944"/>
              </a:xfrm>
              <a:prstGeom prst="line">
                <a:avLst/>
              </a:prstGeom>
              <a:ln w="38100">
                <a:solidFill>
                  <a:srgbClr val="FF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5C984B24-F9C0-B394-9322-181E6CFAC32B}"/>
                  </a:ext>
                </a:extLst>
              </p:cNvPr>
              <p:cNvCxnSpPr/>
              <p:nvPr/>
            </p:nvCxnSpPr>
            <p:spPr>
              <a:xfrm>
                <a:off x="3759721" y="2476825"/>
                <a:ext cx="82680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3685CEDD-5C18-CA6F-F767-9ECAA77070A8}"/>
                  </a:ext>
                </a:extLst>
              </p:cNvPr>
              <p:cNvCxnSpPr/>
              <p:nvPr/>
            </p:nvCxnSpPr>
            <p:spPr>
              <a:xfrm>
                <a:off x="3759721" y="2670422"/>
                <a:ext cx="826809" cy="0"/>
              </a:xfrm>
              <a:prstGeom prst="straightConnector1">
                <a:avLst/>
              </a:prstGeom>
              <a:ln w="38100">
                <a:solidFill>
                  <a:srgbClr val="FF33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46DB5F20-E266-C99A-9FA5-2248CA20B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0752" y="2476825"/>
                <a:ext cx="1225624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D6D3899-A86C-003F-9C55-F81324322289}"/>
                  </a:ext>
                </a:extLst>
              </p:cNvPr>
              <p:cNvSpPr txBox="1"/>
              <p:nvPr/>
            </p:nvSpPr>
            <p:spPr>
              <a:xfrm>
                <a:off x="3059029" y="1419575"/>
                <a:ext cx="1425858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Power grid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7" name="Picture 5">
                <a:extLst>
                  <a:ext uri="{FF2B5EF4-FFF2-40B4-BE49-F238E27FC236}">
                    <a16:creationId xmlns:a16="http://schemas.microsoft.com/office/drawing/2014/main" id="{9E006CBB-D339-B578-387F-8DC312F700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51" t="1" r="8967" b="9462"/>
              <a:stretch/>
            </p:blipFill>
            <p:spPr bwMode="auto">
              <a:xfrm>
                <a:off x="3143064" y="3460515"/>
                <a:ext cx="551594" cy="617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37C65D80-FECC-A6DF-727E-D057D33E6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9869" y="1912600"/>
                <a:ext cx="730883" cy="730883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1DD7620-5DAC-5478-F8D1-1526B0B1807C}"/>
                  </a:ext>
                </a:extLst>
              </p:cNvPr>
              <p:cNvSpPr txBox="1"/>
              <p:nvPr/>
            </p:nvSpPr>
            <p:spPr>
              <a:xfrm>
                <a:off x="3102780" y="2747660"/>
                <a:ext cx="1573521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Cogeneration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3930A5-2804-C04D-2A9B-BCB71FA93849}"/>
                  </a:ext>
                </a:extLst>
              </p:cNvPr>
              <p:cNvSpPr txBox="1"/>
              <p:nvPr/>
            </p:nvSpPr>
            <p:spPr>
              <a:xfrm>
                <a:off x="3659121" y="3781982"/>
                <a:ext cx="777544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Boiler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5AB48C7-7AED-1DE4-B41B-24D4F00D4A24}"/>
                  </a:ext>
                </a:extLst>
              </p:cNvPr>
              <p:cNvSpPr txBox="1"/>
              <p:nvPr/>
            </p:nvSpPr>
            <p:spPr>
              <a:xfrm>
                <a:off x="7464792" y="2988607"/>
                <a:ext cx="125701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Cooling load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CA431D-F9BA-336D-7E1D-3569D36D19EE}"/>
                  </a:ext>
                </a:extLst>
              </p:cNvPr>
              <p:cNvSpPr txBox="1"/>
              <p:nvPr/>
            </p:nvSpPr>
            <p:spPr>
              <a:xfrm>
                <a:off x="7464791" y="4225540"/>
                <a:ext cx="1257789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Heating load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2FF22A07-33EE-8B10-EA4A-D2D8B115E7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4169" y="1392118"/>
                <a:ext cx="0" cy="10847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089655CC-24D7-C283-9A3F-0D61CBF0EA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196" y="2623930"/>
                <a:ext cx="0" cy="1268819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83BC57D6-D1C7-412B-4BEF-45E562FF6733}"/>
                  </a:ext>
                </a:extLst>
              </p:cNvPr>
              <p:cNvCxnSpPr/>
              <p:nvPr/>
            </p:nvCxnSpPr>
            <p:spPr>
              <a:xfrm>
                <a:off x="2703064" y="2643483"/>
                <a:ext cx="380467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02B70E33-9D76-5F23-02E3-9959893BC213}"/>
                  </a:ext>
                </a:extLst>
              </p:cNvPr>
              <p:cNvCxnSpPr/>
              <p:nvPr/>
            </p:nvCxnSpPr>
            <p:spPr>
              <a:xfrm>
                <a:off x="2703064" y="3875815"/>
                <a:ext cx="380467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F85153-7E89-A26B-65BE-0C721A1BC1E3}"/>
                  </a:ext>
                </a:extLst>
              </p:cNvPr>
              <p:cNvSpPr txBox="1"/>
              <p:nvPr/>
            </p:nvSpPr>
            <p:spPr>
              <a:xfrm>
                <a:off x="2719794" y="3076200"/>
                <a:ext cx="777544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Gas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37C7BE3-BBEC-22BA-45F0-902E55AA4F6A}"/>
                  </a:ext>
                </a:extLst>
              </p:cNvPr>
              <p:cNvSpPr txBox="1"/>
              <p:nvPr/>
            </p:nvSpPr>
            <p:spPr>
              <a:xfrm>
                <a:off x="6208888" y="2051580"/>
                <a:ext cx="1270065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Heat pump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267B77B-28F7-04A8-9E22-F7E54F7746FA}"/>
                  </a:ext>
                </a:extLst>
              </p:cNvPr>
              <p:cNvSpPr txBox="1"/>
              <p:nvPr/>
            </p:nvSpPr>
            <p:spPr>
              <a:xfrm>
                <a:off x="6089411" y="3190067"/>
                <a:ext cx="1270065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Absorption</a:t>
                </a:r>
                <a:br>
                  <a:rPr lang="en-US" altLang="ko-K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chiller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32BE44CE-B669-4DB4-635C-E5E36836C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1318" y="3364026"/>
                <a:ext cx="0" cy="4313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6F11E5B4-DED3-0699-A8CF-B74648ACD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0509" y="3076200"/>
                <a:ext cx="573055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9F377B7B-4516-247B-DF90-9162FCF68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7662" y="2464905"/>
                <a:ext cx="0" cy="633326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D6A58A4E-BF18-588C-A95C-20FE15125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9798" y="2280283"/>
                <a:ext cx="0" cy="147143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직선 화살표 연결선 1024">
                <a:extLst>
                  <a:ext uri="{FF2B5EF4-FFF2-40B4-BE49-F238E27FC236}">
                    <a16:creationId xmlns:a16="http://schemas.microsoft.com/office/drawing/2014/main" id="{829DA462-663A-DB1F-BFE4-4C215DCCFA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851" y="2278041"/>
                <a:ext cx="304403" cy="0"/>
              </a:xfrm>
              <a:prstGeom prst="straightConnector1">
                <a:avLst/>
              </a:prstGeom>
              <a:ln w="38100">
                <a:solidFill>
                  <a:srgbClr val="FF330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직선 화살표 연결선 1029">
                <a:extLst>
                  <a:ext uri="{FF2B5EF4-FFF2-40B4-BE49-F238E27FC236}">
                    <a16:creationId xmlns:a16="http://schemas.microsoft.com/office/drawing/2014/main" id="{B80C4A15-609E-B8EC-C2A7-3C3A3F28D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686" y="4773722"/>
                <a:ext cx="597467" cy="0"/>
              </a:xfrm>
              <a:prstGeom prst="straightConnector1">
                <a:avLst/>
              </a:prstGeom>
              <a:ln w="38100">
                <a:solidFill>
                  <a:srgbClr val="FF33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7EED13A5-CD70-4923-BED6-A0BF4196DB45}"/>
                  </a:ext>
                </a:extLst>
              </p:cNvPr>
              <p:cNvSpPr txBox="1"/>
              <p:nvPr/>
            </p:nvSpPr>
            <p:spPr>
              <a:xfrm>
                <a:off x="3143064" y="4619833"/>
                <a:ext cx="1257789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seasons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34" name="직선 화살표 연결선 1033">
                <a:extLst>
                  <a:ext uri="{FF2B5EF4-FFF2-40B4-BE49-F238E27FC236}">
                    <a16:creationId xmlns:a16="http://schemas.microsoft.com/office/drawing/2014/main" id="{0AA79441-06CB-0E6D-E947-F65F69DAC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3238" y="4773722"/>
                <a:ext cx="597467" cy="0"/>
              </a:xfrm>
              <a:prstGeom prst="straightConnector1">
                <a:avLst/>
              </a:prstGeom>
              <a:ln w="38100">
                <a:solidFill>
                  <a:srgbClr val="FF330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40A29196-8E46-1C58-EC6A-C93A7FD91827}"/>
                  </a:ext>
                </a:extLst>
              </p:cNvPr>
              <p:cNvSpPr txBox="1"/>
              <p:nvPr/>
            </p:nvSpPr>
            <p:spPr>
              <a:xfrm>
                <a:off x="5269616" y="4619833"/>
                <a:ext cx="1409479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Summer only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36" name="직선 화살표 연결선 1035">
                <a:extLst>
                  <a:ext uri="{FF2B5EF4-FFF2-40B4-BE49-F238E27FC236}">
                    <a16:creationId xmlns:a16="http://schemas.microsoft.com/office/drawing/2014/main" id="{340C440F-5D5E-0295-A9DF-93BBDE28D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591" y="4773722"/>
                <a:ext cx="597467" cy="0"/>
              </a:xfrm>
              <a:prstGeom prst="straightConnector1">
                <a:avLst/>
              </a:prstGeom>
              <a:ln w="38100">
                <a:solidFill>
                  <a:srgbClr val="FF330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7" name="TextBox 1036">
                <a:extLst>
                  <a:ext uri="{FF2B5EF4-FFF2-40B4-BE49-F238E27FC236}">
                    <a16:creationId xmlns:a16="http://schemas.microsoft.com/office/drawing/2014/main" id="{AEE1B211-8518-2D9C-757F-6E4E94A7D0BE}"/>
                  </a:ext>
                </a:extLst>
              </p:cNvPr>
              <p:cNvSpPr txBox="1"/>
              <p:nvPr/>
            </p:nvSpPr>
            <p:spPr>
              <a:xfrm>
                <a:off x="7498970" y="4619833"/>
                <a:ext cx="1222832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Winter only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8" name="직사각형 1037">
                <a:extLst>
                  <a:ext uri="{FF2B5EF4-FFF2-40B4-BE49-F238E27FC236}">
                    <a16:creationId xmlns:a16="http://schemas.microsoft.com/office/drawing/2014/main" id="{4E7BEE2D-AF8C-5E80-A90D-C663E02F9BA6}"/>
                  </a:ext>
                </a:extLst>
              </p:cNvPr>
              <p:cNvSpPr/>
              <p:nvPr/>
            </p:nvSpPr>
            <p:spPr>
              <a:xfrm>
                <a:off x="2337683" y="4566739"/>
                <a:ext cx="6384118" cy="4037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31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Jeonghun Song</dc:creator>
  <cp:lastModifiedBy>Jeonghun Song</cp:lastModifiedBy>
  <cp:revision>5</cp:revision>
  <dcterms:created xsi:type="dcterms:W3CDTF">2023-06-28T11:15:32Z</dcterms:created>
  <dcterms:modified xsi:type="dcterms:W3CDTF">2023-06-28T12:05:26Z</dcterms:modified>
</cp:coreProperties>
</file>