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B96-CB57-4B2D-DA4C-97F0AD677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A8A2E-B214-E444-3560-65B202E22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8A8C-757F-6A32-9C00-8BD10BA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A6C4-216C-4580-7002-6BC9D6A1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B55B-BAA3-24B8-9819-24F3CB8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0F9-750C-6139-BDAC-5E6AF231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100C3-97DA-8F82-BE5F-8C7D414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4992-6950-8CDD-C7E1-1F6D6CF8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A8DF-F640-CF70-0A92-F4E159D2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F99A-8685-7A61-1EBA-2C499930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E4B14-A66E-6961-D339-F92C5E6AC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1C694-54DE-83FE-EA7D-75C10416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34C3-21C9-7880-1DFD-D74B4342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E2EA-C7BD-9426-0801-FCF4A4F9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30E4-F1B2-7D52-2AFD-8CA74A89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BBDB-9EB4-E09A-5F8F-5DF8CCB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CE25-5B70-D213-E9A0-D075BE26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1FCC-35C9-5CF3-3422-9AB80B0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C625-6F90-E9C0-F7F3-17AEC864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4EDC-1DFF-7CF8-C081-8FB8FBBF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204-40D0-40FC-46DB-E087380A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FC0D-7D03-2939-F631-C3F8F3306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1FEA-C5DB-E8FE-8710-412DD47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60E0-BA52-6256-978D-B1CEA699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8A8D-6E23-BA71-AD36-4979FC1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A76A-D93A-5961-7B7F-F0193B43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0247-F2A6-A1A9-DF9F-00CF5E91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BD881-CCB1-5D27-64AF-E7C46835C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4EF1-E545-4086-E1AD-9B2421D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F62C-9BAE-E23F-C0D4-D0CBF2E9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09F1-E550-70A7-78E8-C46CA1F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9D75-9FAA-9D18-EF14-E3829EA3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FD31-C559-E1AA-1CD7-6E8CDECA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5E6D9-13DD-7852-65CD-157E72D6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DA1D-18FE-3A45-F5E2-6DC6DBCFA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EDE6D-48D5-3E83-2C2D-71FB6555E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BDF39-1620-1D1F-4C86-D5956514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91892-9E57-1308-0DEA-A4DE6662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6F999-3A91-751A-E4B6-0974C5FB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E980-43A7-E77F-C6ED-0E296A2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67FD9-D6F3-9D35-BCD3-57A57014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60596-2257-5E3C-D2BB-F26B99F2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7B6CA-BAD7-E841-8E3B-2C8646D4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AF705-114B-2C1D-C224-BDEA275B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F0B04-0F88-C4FC-97F4-A23D2B34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17C00-00BC-3158-CC57-FE97CA1C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8936-FC67-7851-16A7-864F01DA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F226-F474-5072-E484-80F0FD50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D617B-01A3-0FCD-8518-74BAECB4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12F50-3B17-91B4-CB61-B6D7817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B286-0732-DF98-9D7F-209D310E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E779-70B4-931E-6C29-7FA11FC9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21B6-B923-ADB7-9A4B-B2A3FFE9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D2B8E-83B9-D092-51E9-65541234C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A2E51-0EC1-FA2D-14CD-3C66AC34F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FFB0-BB81-DAC8-B3E0-96D7692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E8C7-67B1-13D0-6A9F-5B623F22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782E-65BF-3BA5-DCA3-B98A7C23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CD106-CC84-F32B-7E3A-AA542C20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F8FE-98EC-7374-9751-B96B0C5D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C7A8-9706-3A13-958F-23EB9EB24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19D1-A4E0-4ADC-8962-41DA19DB68D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A6BE-A9AE-7153-67E7-B6BB613E9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5D1E-A835-B44B-4CA9-FC0CBC88F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2824-CD58-4F53-914E-30D98C513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AA1EBB-A401-20FE-FBF3-22BCB7373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4" b="3"/>
          <a:stretch/>
        </p:blipFill>
        <p:spPr bwMode="auto">
          <a:xfrm>
            <a:off x="321731" y="557189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2B2B67-BE60-A7E4-4E83-182D1EB96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8" r="2" b="4070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0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Lee</dc:creator>
  <cp:lastModifiedBy>Jung Lee</cp:lastModifiedBy>
  <cp:revision>1</cp:revision>
  <dcterms:created xsi:type="dcterms:W3CDTF">2022-08-11T19:01:43Z</dcterms:created>
  <dcterms:modified xsi:type="dcterms:W3CDTF">2022-08-11T23:34:46Z</dcterms:modified>
</cp:coreProperties>
</file>