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2"/>
      <p:bold r:id="rId13"/>
      <p:italic r:id="rId14"/>
      <p:bold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Roboto" panose="020B0600000101010101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fcbe6a1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fcbe6a1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3df8be3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3df8be3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fcbe6a1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fcbe6a1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cbe6a10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cbe6a10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df8be332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df8be332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9ccf2e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9ccf2e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cbe6a1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cbe6a10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cbe6a10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cbe6a10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4404995"/>
            <a:ext cx="598714" cy="740486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 15"/>
          <p:cNvSpPr/>
          <p:nvPr/>
        </p:nvSpPr>
        <p:spPr bwMode="gray">
          <a:xfrm>
            <a:off x="7805058" y="2008415"/>
            <a:ext cx="1342507" cy="2473778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188029"/>
            <a:ext cx="8632372" cy="2955472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4814316"/>
            <a:ext cx="7845552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4814316"/>
            <a:ext cx="475488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1"/>
            <a:ext cx="1310936" cy="83672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5918" y="1"/>
            <a:ext cx="2019775" cy="1089734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671708"/>
            <a:ext cx="2156565" cy="1049838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27432"/>
            <a:ext cx="1856232" cy="274320"/>
          </a:xfrm>
        </p:spPr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12598"/>
            <a:ext cx="283464" cy="212598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 bwMode="gray">
          <a:xfrm>
            <a:off x="8046720" y="212598"/>
            <a:ext cx="283464" cy="212598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 bwMode="gray">
          <a:xfrm>
            <a:off x="8503920" y="212598"/>
            <a:ext cx="283464" cy="212598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316736"/>
            <a:ext cx="7772400" cy="802386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125980"/>
            <a:ext cx="6437376" cy="44577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10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96012"/>
            <a:ext cx="6144768" cy="8572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5286"/>
            <a:ext cx="8229600" cy="344957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7" name="Oval 6"/>
          <p:cNvSpPr/>
          <p:nvPr/>
        </p:nvSpPr>
        <p:spPr bwMode="gray">
          <a:xfrm>
            <a:off x="3017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7589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12161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76352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80924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85496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358002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4653222"/>
            <a:ext cx="852820" cy="490278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4217670"/>
            <a:ext cx="1737360" cy="92583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33731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05979"/>
            <a:ext cx="1682496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05979"/>
            <a:ext cx="6400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4937760"/>
            <a:ext cx="2133600" cy="171450"/>
          </a:xfrm>
        </p:spPr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4937760"/>
            <a:ext cx="4114800" cy="1714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4937760"/>
            <a:ext cx="457200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33514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3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2296"/>
            <a:ext cx="5943600" cy="8572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5286"/>
            <a:ext cx="8229600" cy="34495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7" name="Oval 6"/>
          <p:cNvSpPr/>
          <p:nvPr/>
        </p:nvSpPr>
        <p:spPr bwMode="gray">
          <a:xfrm>
            <a:off x="3017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7589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12161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76352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80924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85496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39967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2578609"/>
            <a:ext cx="7735824" cy="10146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447038"/>
            <a:ext cx="6419088" cy="1124712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7" name="Oval 6"/>
          <p:cNvSpPr/>
          <p:nvPr/>
        </p:nvSpPr>
        <p:spPr bwMode="gray">
          <a:xfrm>
            <a:off x="758952" y="2324862"/>
            <a:ext cx="283464" cy="212598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1216152" y="2324862"/>
            <a:ext cx="283464" cy="212598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1673352" y="2324862"/>
            <a:ext cx="283464" cy="212598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94026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54864"/>
            <a:ext cx="6144768" cy="8572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8" name="Oval 7"/>
          <p:cNvSpPr/>
          <p:nvPr/>
        </p:nvSpPr>
        <p:spPr bwMode="gray">
          <a:xfrm>
            <a:off x="3017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7589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 bwMode="gray">
          <a:xfrm>
            <a:off x="12161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76352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80924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 bwMode="gray">
          <a:xfrm>
            <a:off x="85496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079452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069848"/>
            <a:ext cx="4041648" cy="589788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1680210"/>
            <a:ext cx="4050792" cy="2832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069848"/>
            <a:ext cx="4041648" cy="589788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1680210"/>
            <a:ext cx="4050792" cy="2832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10" name="Oval 9"/>
          <p:cNvSpPr/>
          <p:nvPr/>
        </p:nvSpPr>
        <p:spPr bwMode="gray">
          <a:xfrm>
            <a:off x="3017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 bwMode="gray">
          <a:xfrm>
            <a:off x="7589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 bwMode="gray">
          <a:xfrm>
            <a:off x="80924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 bwMode="gray">
          <a:xfrm>
            <a:off x="85496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4864"/>
            <a:ext cx="7004304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19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2296"/>
            <a:ext cx="7004304" cy="8572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6" name="Oval 5"/>
          <p:cNvSpPr/>
          <p:nvPr/>
        </p:nvSpPr>
        <p:spPr bwMode="gray">
          <a:xfrm>
            <a:off x="3017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 bwMode="gray">
          <a:xfrm>
            <a:off x="758952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 bwMode="gray">
          <a:xfrm>
            <a:off x="80924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8549640" y="397764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781365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9068913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33731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308610"/>
            <a:ext cx="5148072" cy="871538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48156"/>
            <a:ext cx="5111750" cy="352501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248156"/>
            <a:ext cx="2825496" cy="3518154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4937760"/>
            <a:ext cx="2133600" cy="171450"/>
          </a:xfrm>
        </p:spPr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4937760"/>
            <a:ext cx="5029200" cy="1714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11" name="Oval 10"/>
          <p:cNvSpPr/>
          <p:nvPr/>
        </p:nvSpPr>
        <p:spPr bwMode="gray">
          <a:xfrm>
            <a:off x="2258568" y="870966"/>
            <a:ext cx="283464" cy="212598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 bwMode="gray">
          <a:xfrm>
            <a:off x="2715768" y="870966"/>
            <a:ext cx="283464" cy="212598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 bwMode="gray">
          <a:xfrm>
            <a:off x="3172968" y="870966"/>
            <a:ext cx="283464" cy="212598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199217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377190"/>
            <a:ext cx="7653528" cy="425196"/>
          </a:xfrm>
        </p:spPr>
        <p:txBody>
          <a:bodyPr anchor="ctr"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877824"/>
            <a:ext cx="7644384" cy="30861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4039362"/>
            <a:ext cx="7653528" cy="58978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8" name="Oval 7"/>
          <p:cNvSpPr/>
          <p:nvPr/>
        </p:nvSpPr>
        <p:spPr bwMode="gray">
          <a:xfrm>
            <a:off x="466344" y="493776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 bwMode="gray">
          <a:xfrm>
            <a:off x="466344" y="4080510"/>
            <a:ext cx="283464" cy="212598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965718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4672073"/>
            <a:ext cx="1367073" cy="15738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562" y="4852143"/>
            <a:ext cx="1088979" cy="29135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4791902"/>
            <a:ext cx="4536352" cy="12051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4912791"/>
            <a:ext cx="7139514" cy="23887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9" y="4743511"/>
            <a:ext cx="1176821" cy="15002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4764942"/>
            <a:ext cx="2467606" cy="12501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4770300"/>
            <a:ext cx="593340" cy="11218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519" y="4772086"/>
            <a:ext cx="980697" cy="37141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4937760"/>
            <a:ext cx="21336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91F879-8EF4-4585-BC35-2683FAB00BA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4937760"/>
            <a:ext cx="50292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4937760"/>
            <a:ext cx="4572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1635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311700" y="1645950"/>
            <a:ext cx="8520600" cy="925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Roboto"/>
                <a:ea typeface="Roboto"/>
                <a:cs typeface="Roboto"/>
                <a:sym typeface="Roboto"/>
              </a:rPr>
              <a:t>Keep Moments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5195700" cy="266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 sz="2400" b="1">
                <a:latin typeface="Roboto"/>
                <a:ea typeface="Roboto"/>
                <a:cs typeface="Roboto"/>
                <a:sym typeface="Roboto"/>
              </a:rPr>
              <a:t>KEEP MOMENTS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 Android 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Records a video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Stores the video to a cloud storage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Stream the video from the cloud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237" y="1613738"/>
            <a:ext cx="1897225" cy="19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698850" y="1188025"/>
            <a:ext cx="73098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l="2676" t="2296"/>
          <a:stretch/>
        </p:blipFill>
        <p:spPr>
          <a:xfrm>
            <a:off x="698850" y="931125"/>
            <a:ext cx="7561500" cy="35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/>
        </p:nvSpPr>
        <p:spPr>
          <a:xfrm>
            <a:off x="489213" y="447325"/>
            <a:ext cx="79947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b="1" dirty="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11700" y="570475"/>
            <a:ext cx="53712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Recording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88900" y="1143175"/>
            <a:ext cx="5607900" cy="286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Android library: MediaRecorder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Use of the default camera app: it supports many video codec, depending on the phone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Save files in .mp4 in Gallery, before user upload 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088" y="0"/>
            <a:ext cx="237392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r="1468"/>
          <a:stretch/>
        </p:blipFill>
        <p:spPr>
          <a:xfrm>
            <a:off x="388900" y="3676375"/>
            <a:ext cx="6331000" cy="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Firebase Storage &amp; Connect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464100" y="1194900"/>
            <a:ext cx="5645400" cy="394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Stand-alone cloud solution for uploading user generated content like images and videos from an iOS and Android device.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Upload and download files directly from clients -&gt; No server required!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Easy connection establishment: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1. Create a Firebase project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2. Register your app with Firebase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3. Add a Firebase configuration file:  google-services.json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4. Add Firebase SDK to your app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675" y="1194900"/>
            <a:ext cx="2554200" cy="90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675" y="2714014"/>
            <a:ext cx="2554200" cy="16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4802325" y="4681025"/>
            <a:ext cx="4579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Source: https://firebase.google.com/docs/storage/android/start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Uploading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583800"/>
            <a:ext cx="5973300" cy="249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Firebase SDK -&gt; FirebaseStorage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Upload local files on the device, such as photos and videos from the camera, with the “putFile()” method of FirebaseStorage.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t="17860" b="-17860"/>
          <a:stretch/>
        </p:blipFill>
        <p:spPr>
          <a:xfrm>
            <a:off x="937950" y="2290750"/>
            <a:ext cx="50101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88" y="0"/>
            <a:ext cx="23739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520300"/>
            <a:ext cx="61617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Downloading URL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11700" y="1460500"/>
            <a:ext cx="5973300" cy="292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After uploading a file, There is an option to get a URL to download the file by calling the “getDownloadUrl()” method of FirebaseStorage.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“listAll()” method of FirebaseStorage fetches the list of files having each “file name” and “url” from Firebase Storage. -&gt; Used to display video items on FEED tab.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659" y="0"/>
            <a:ext cx="23773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Streaming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392275" y="1017725"/>
            <a:ext cx="8337000" cy="203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VideoView class is used to play online videos inside android app via Http or Https URL.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Thus, a video located on Firebase Storage can be played if the application can provide each video URL to VideoView.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KeepMoments has all of the Video URLs on Firebase Storage before and save the newly uploaded Video URL as well.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1201175" y="3357256"/>
            <a:ext cx="2766600" cy="1495616"/>
            <a:chOff x="731150" y="3247450"/>
            <a:chExt cx="2766600" cy="1605600"/>
          </a:xfrm>
        </p:grpSpPr>
        <p:sp>
          <p:nvSpPr>
            <p:cNvPr id="111" name="Google Shape;111;p15"/>
            <p:cNvSpPr/>
            <p:nvPr/>
          </p:nvSpPr>
          <p:spPr>
            <a:xfrm>
              <a:off x="731150" y="3247450"/>
              <a:ext cx="2766600" cy="1605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1"/>
                <a:t>Keep Moments</a:t>
              </a:r>
              <a:endParaRPr b="1"/>
            </a:p>
          </p:txBody>
        </p:sp>
        <p:pic>
          <p:nvPicPr>
            <p:cNvPr id="112" name="Google Shape;11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5450" y="3760350"/>
              <a:ext cx="9620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5"/>
            <p:cNvSpPr/>
            <p:nvPr/>
          </p:nvSpPr>
          <p:spPr>
            <a:xfrm>
              <a:off x="2054725" y="3760275"/>
              <a:ext cx="1316100" cy="97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VideoView</a:t>
              </a:r>
              <a:endParaRPr/>
            </a:p>
          </p:txBody>
        </p:sp>
      </p:grpSp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875" y="3162400"/>
            <a:ext cx="1410375" cy="17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763" y="3793075"/>
            <a:ext cx="19431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491175" y="4200900"/>
            <a:ext cx="15828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TCP/IP Packet with video data under Streaming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VideoPlayer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370225" y="1273225"/>
            <a:ext cx="6381900" cy="198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Video in streaming directly from Firebase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Use Android libraries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/>
              <a:t>VideoView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/>
              <a:t>MediaController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Anchor a MediaController to the VideoView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75" y="3391975"/>
            <a:ext cx="5866000" cy="10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88" y="0"/>
            <a:ext cx="23739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0</TotalTime>
  <Words>341</Words>
  <Application>Microsoft Office PowerPoint</Application>
  <PresentationFormat>화면 슬라이드 쇼(16:9)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Corbel</vt:lpstr>
      <vt:lpstr>Candara</vt:lpstr>
      <vt:lpstr>Wingdings 3</vt:lpstr>
      <vt:lpstr>Verdana</vt:lpstr>
      <vt:lpstr>Roboto</vt:lpstr>
      <vt:lpstr>Arial</vt:lpstr>
      <vt:lpstr>New_Education02</vt:lpstr>
      <vt:lpstr>Keep Moments</vt:lpstr>
      <vt:lpstr>Introduction</vt:lpstr>
      <vt:lpstr>PowerPoint 프레젠테이션</vt:lpstr>
      <vt:lpstr>Recording</vt:lpstr>
      <vt:lpstr>Firebase Storage &amp; Connect</vt:lpstr>
      <vt:lpstr>Uploading</vt:lpstr>
      <vt:lpstr>Downloading URL</vt:lpstr>
      <vt:lpstr>Streaming</vt:lpstr>
      <vt:lpstr>VideoPlayer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Moments</dc:title>
  <cp:lastModifiedBy>Alice Lee</cp:lastModifiedBy>
  <cp:revision>2</cp:revision>
  <dcterms:modified xsi:type="dcterms:W3CDTF">2019-11-06T03:33:00Z</dcterms:modified>
</cp:coreProperties>
</file>