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63B2F-B2A4-4D6A-A38A-DFD094B32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F4C8BC-5138-44A1-86E1-9FA4C54AF4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42FA2E-FDE0-4AA0-B7A1-B6D681B47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B2C5-411D-4990-95A7-F42154C25219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DCA321-BF51-4AB7-811F-BC5A439D0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798AA3-9535-4BF0-8934-6BB3D91AF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5CB2-7C82-4485-92DD-A66AE37ED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914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59896-3AE1-4B8A-B38B-EF7023788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C50F84-16AA-484E-9EDD-CCCE15085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293AD8-7737-475D-BE0E-00C40533F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B2C5-411D-4990-95A7-F42154C25219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40F2A1-20A4-49E4-99A6-047BFB01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9879B0-DEDD-4490-B42A-EC3B7221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5CB2-7C82-4485-92DD-A66AE37ED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20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264C81-4ACD-4791-952E-8A4A94A6C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48000B-C950-468D-AB54-9E33DAD2D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257D54-EFE0-4E73-82DE-4C290344A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B2C5-411D-4990-95A7-F42154C25219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4D23C3-662D-48FD-8880-F160D130F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06609F-C832-4427-A33C-372C8CAB1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5CB2-7C82-4485-92DD-A66AE37ED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3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5F590-E7AC-4159-9909-52EB34C69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6D6F0E-12A1-4FFD-9B4F-862C7CCCE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0926E-5CBB-423D-A05D-1403F08C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B2C5-411D-4990-95A7-F42154C25219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6A85C7-E2AA-4982-AF5F-8BAAE467A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9E646F-E8FA-40E9-A21F-D2C836A29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5CB2-7C82-4485-92DD-A66AE37ED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647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5E534-8012-4FA5-8DAE-64EFFFD68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94D97C-547A-4047-AFC5-93497D815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2CBB2-576C-4AAD-84EC-D4298CF26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B2C5-411D-4990-95A7-F42154C25219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C97969-7494-43AD-BC6A-A81D5D093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506D67-AC21-4994-8C82-C81254B54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5CB2-7C82-4485-92DD-A66AE37ED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737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0FD0E-3FE3-454B-83E5-C5CD34B28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C46CF1-8E17-4957-8E8E-D5F033DAB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8E92ED-44B3-4C3E-AEAE-7C16E9445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50CD87-50F4-4D9A-9AA4-C193A1FC5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B2C5-411D-4990-95A7-F42154C25219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AD7097-D6A1-45B1-BC09-DB064F683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EC4B24-D319-4524-BD69-F0E4464D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5CB2-7C82-4485-92DD-A66AE37ED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101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028C71-A950-421F-89EE-DC193B133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FC6E01-B71A-481C-BB2E-A639865AF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C6AF07-DEC7-4513-9559-062088562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0DB017-C064-4070-9FE6-FF55F659AB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7D96D4-2EA2-4311-A33A-E6E74AE0C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3F41BE-E40D-4996-92BF-DB4F1C126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B2C5-411D-4990-95A7-F42154C25219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90F3BF-5855-44F0-B8F6-A051C161E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E1795B-8E28-4A8E-8CF2-DC14EBD23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5CB2-7C82-4485-92DD-A66AE37ED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44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8A225-4E04-4354-85A9-1F3FCB1FA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9B605A-81D9-472E-8D01-F77492C32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B2C5-411D-4990-95A7-F42154C25219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3C9D5B-0B42-467B-A40F-18FA8E5BE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992851-F979-42BA-B482-4AB8A6593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5CB2-7C82-4485-92DD-A66AE37ED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826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BB829D-09E9-40BA-97C8-59732E2B4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B2C5-411D-4990-95A7-F42154C25219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192549-35C2-4153-9295-5E2CF19B4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8C91F7-E2CE-422D-95A1-D432D75B8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5CB2-7C82-4485-92DD-A66AE37ED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26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3F964-30DD-4120-9760-B70110272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5F3DD8-05F8-4749-9FFD-04A031E54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FB8699-9355-4697-B1EC-B4F7C952E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6138FA-387A-4F46-93EA-5CB9D5E6B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B2C5-411D-4990-95A7-F42154C25219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CE90F1-AE72-43ED-BBF4-273D2E0DF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898AC4-DF12-4973-B6E3-007963627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5CB2-7C82-4485-92DD-A66AE37ED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40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A8AF4-F861-4748-9291-BF7E727EB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3F92C2-D5E1-46A6-92CE-5B3072A82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98DA3C-6EC3-4986-A7E5-DC3406FE9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726E56-E123-4F37-A456-20FFAA59E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B2C5-411D-4990-95A7-F42154C25219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037787-4E99-41C2-BC01-5EF364DDA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5F8341-BC59-4789-863E-A57CECFC4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5CB2-7C82-4485-92DD-A66AE37ED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868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3A12BA-ACC7-4F54-8663-3CB284093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7A85A0-AD0E-4070-A8FC-B92039508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2CFF40-2A73-45B2-B427-C0D771F86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EB2C5-411D-4990-95A7-F42154C25219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FBC322-8BB3-467E-A44E-3D301A3AF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7085DC-B961-42FB-BB8B-B0C87347F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45CB2-7C82-4485-92DD-A66AE37ED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173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FC22662-ACE4-4743-B171-B15651ECD2FC}"/>
              </a:ext>
            </a:extLst>
          </p:cNvPr>
          <p:cNvSpPr txBox="1"/>
          <p:nvPr/>
        </p:nvSpPr>
        <p:spPr>
          <a:xfrm>
            <a:off x="480291" y="388178"/>
            <a:ext cx="1845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KoPub돋움체_Pro Bold" panose="00000800000000000000" pitchFamily="50" charset="-127"/>
                <a:ea typeface="KoPub돋움체_Pro Bold" panose="00000800000000000000" pitchFamily="50" charset="-127"/>
              </a:rPr>
              <a:t>[ Level_1 ]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1092719-6E5D-49F3-89E6-2EC3EBCF7CBF}"/>
              </a:ext>
            </a:extLst>
          </p:cNvPr>
          <p:cNvGrpSpPr/>
          <p:nvPr/>
        </p:nvGrpSpPr>
        <p:grpSpPr>
          <a:xfrm>
            <a:off x="609589" y="1365481"/>
            <a:ext cx="10972823" cy="4607329"/>
            <a:chOff x="341745" y="1071417"/>
            <a:chExt cx="10972823" cy="460732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313EEFF-C0FF-4FF8-8A53-BC16394393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3333" t="17509" r="23485" b="11784"/>
            <a:stretch/>
          </p:blipFill>
          <p:spPr>
            <a:xfrm>
              <a:off x="341745" y="1071417"/>
              <a:ext cx="6160656" cy="4607329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F784E6C-EA58-44BA-9F5C-F8A02033DA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530" r="30834"/>
            <a:stretch/>
          </p:blipFill>
          <p:spPr>
            <a:xfrm>
              <a:off x="6879743" y="1071417"/>
              <a:ext cx="4434825" cy="460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6256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6655375-A1C7-4F09-BF4C-18846915056F}"/>
              </a:ext>
            </a:extLst>
          </p:cNvPr>
          <p:cNvGrpSpPr/>
          <p:nvPr/>
        </p:nvGrpSpPr>
        <p:grpSpPr>
          <a:xfrm>
            <a:off x="609589" y="1365481"/>
            <a:ext cx="10972823" cy="4607330"/>
            <a:chOff x="341746" y="1071417"/>
            <a:chExt cx="10972823" cy="460733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6D7A4802-AE39-44C4-AB2D-52CD8D898E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737" r="4737"/>
            <a:stretch/>
          </p:blipFill>
          <p:spPr>
            <a:xfrm>
              <a:off x="6889000" y="1074421"/>
              <a:ext cx="4425569" cy="4604326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297CE6C-676F-43DB-AB01-87F18EC3AD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594" t="18194" r="23515" b="11485"/>
            <a:stretch/>
          </p:blipFill>
          <p:spPr>
            <a:xfrm>
              <a:off x="341746" y="1071417"/>
              <a:ext cx="6160656" cy="4607329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1057F3C-F223-4F59-AC08-CD2203CE4318}"/>
              </a:ext>
            </a:extLst>
          </p:cNvPr>
          <p:cNvSpPr txBox="1"/>
          <p:nvPr/>
        </p:nvSpPr>
        <p:spPr>
          <a:xfrm>
            <a:off x="480291" y="388178"/>
            <a:ext cx="1845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KoPub돋움체_Pro Bold" panose="00000800000000000000" pitchFamily="50" charset="-127"/>
                <a:ea typeface="KoPub돋움체_Pro Bold" panose="00000800000000000000" pitchFamily="50" charset="-127"/>
              </a:rPr>
              <a:t>[ Level_2 ]</a:t>
            </a:r>
          </a:p>
        </p:txBody>
      </p:sp>
    </p:spTree>
    <p:extLst>
      <p:ext uri="{BB962C8B-B14F-4D97-AF65-F5344CB8AC3E}">
        <p14:creationId xmlns:p14="http://schemas.microsoft.com/office/powerpoint/2010/main" val="4004065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601A069-CDB4-4B71-ACBC-5549500518DA}"/>
              </a:ext>
            </a:extLst>
          </p:cNvPr>
          <p:cNvGrpSpPr/>
          <p:nvPr/>
        </p:nvGrpSpPr>
        <p:grpSpPr>
          <a:xfrm>
            <a:off x="609589" y="1365480"/>
            <a:ext cx="10972823" cy="4607329"/>
            <a:chOff x="341745" y="1071417"/>
            <a:chExt cx="10972823" cy="460732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707BF3B-F4C8-47DB-B7A2-1AE120BFDE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751" r="6253" b="1010"/>
            <a:stretch/>
          </p:blipFill>
          <p:spPr>
            <a:xfrm>
              <a:off x="6879743" y="1071417"/>
              <a:ext cx="4434825" cy="460732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3209D93-9671-4E8D-9219-0AEC6E194C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594" t="18193" r="23437" b="11383"/>
            <a:stretch/>
          </p:blipFill>
          <p:spPr>
            <a:xfrm>
              <a:off x="341745" y="1071417"/>
              <a:ext cx="6160656" cy="4607329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1617A40-F2C3-4ACE-AB24-2DA2461F49CC}"/>
              </a:ext>
            </a:extLst>
          </p:cNvPr>
          <p:cNvSpPr txBox="1"/>
          <p:nvPr/>
        </p:nvSpPr>
        <p:spPr>
          <a:xfrm>
            <a:off x="480291" y="388178"/>
            <a:ext cx="1845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KoPub돋움체_Pro Bold" panose="00000800000000000000" pitchFamily="50" charset="-127"/>
                <a:ea typeface="KoPub돋움체_Pro Bold" panose="00000800000000000000" pitchFamily="50" charset="-127"/>
              </a:rPr>
              <a:t>[ Level_3 ]</a:t>
            </a:r>
          </a:p>
        </p:txBody>
      </p:sp>
    </p:spTree>
    <p:extLst>
      <p:ext uri="{BB962C8B-B14F-4D97-AF65-F5344CB8AC3E}">
        <p14:creationId xmlns:p14="http://schemas.microsoft.com/office/powerpoint/2010/main" val="157553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15</Words>
  <Application>Microsoft Office PowerPoint</Application>
  <PresentationFormat>와이드스크린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KoPub돋움체_Pro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</cp:revision>
  <dcterms:created xsi:type="dcterms:W3CDTF">2020-08-21T01:45:27Z</dcterms:created>
  <dcterms:modified xsi:type="dcterms:W3CDTF">2020-09-04T03:21:11Z</dcterms:modified>
</cp:coreProperties>
</file>