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3B2F-B2A4-4D6A-A38A-DFD094B3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4C8BC-5138-44A1-86E1-9FA4C54A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FA2E-FDE0-4AA0-B7A1-B6D681B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A321-BF51-4AB7-811F-BC5A439D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8AA3-9535-4BF0-8934-6BB3D91A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9896-3AE1-4B8A-B38B-EF70237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50F84-16AA-484E-9EDD-CCCE1508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93AD8-7737-475D-BE0E-00C40533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0F2A1-20A4-49E4-99A6-047BFB0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9B0-DEDD-4490-B42A-EC3B7221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2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64C81-4ACD-4791-952E-8A4A94A6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8000B-C950-468D-AB54-9E33DAD2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57D54-EFE0-4E73-82DE-4C29034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D23C3-662D-48FD-8880-F160D130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6609F-C832-4427-A33C-372C8CAB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F590-E7AC-4159-9909-52EB34C6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D6F0E-12A1-4FFD-9B4F-862C7CCC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0926E-5CBB-423D-A05D-1403F08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85C7-E2AA-4982-AF5F-8BAAE467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646F-E8FA-40E9-A21F-D2C836A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E534-8012-4FA5-8DAE-64EFFFD6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4D97C-547A-4047-AFC5-93497D81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2CBB2-576C-4AAD-84EC-D4298CF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97969-7494-43AD-BC6A-A81D5D0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06D67-AC21-4994-8C82-C81254B5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FD0E-3FE3-454B-83E5-C5CD34B2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46CF1-8E17-4957-8E8E-D5F033DA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E92ED-44B3-4C3E-AEAE-7C16E944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CD87-50F4-4D9A-9AA4-C193A1FC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D7097-D6A1-45B1-BC09-DB064F68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C4B24-D319-4524-BD69-F0E4464D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8C71-A950-421F-89EE-DC193B13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C6E01-B71A-481C-BB2E-A639865A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6AF07-DEC7-4513-9559-06208856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DB017-C064-4070-9FE6-FF55F659A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D96D4-2EA2-4311-A33A-E6E74AE0C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F41BE-E40D-4996-92BF-DB4F1C12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0F3BF-5855-44F0-B8F6-A051C161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E1795B-8E28-4A8E-8CF2-DC14EBD2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A225-4E04-4354-85A9-1F3FCB1F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B605A-81D9-472E-8D01-F77492C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3C9D5B-0B42-467B-A40F-18FA8E5B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92851-F979-42BA-B482-4AB8A65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B829D-09E9-40BA-97C8-59732E2B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92549-35C2-4153-9295-5E2CF19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C91F7-E2CE-422D-95A1-D432D75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F964-30DD-4120-9760-B7011027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F3DD8-05F8-4749-9FFD-04A031E5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B8699-9355-4697-B1EC-B4F7C952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138FA-387A-4F46-93EA-5CB9D5E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E90F1-AE72-43ED-BBF4-273D2E0D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98AC4-DF12-4973-B6E3-0079636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A8AF4-F861-4748-9291-BF7E727E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3F92C2-D5E1-46A6-92CE-5B3072A82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8DA3C-6EC3-4986-A7E5-DC3406FE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26E56-E123-4F37-A456-20FFAA59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37787-4E99-41C2-BC01-5EF364DD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F8341-BC59-4789-863E-A57CECF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A12BA-ACC7-4F54-8663-3CB28409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A85A0-AD0E-4070-A8FC-B9203950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CFF40-2A73-45B2-B427-C0D771F86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B2C5-411D-4990-95A7-F42154C2521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BC322-8BB3-467E-A44E-3D301A3A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085DC-B961-42FB-BB8B-B0C87347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13EEFF-C0FF-4FF8-8A53-BC163943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7509" r="23485" b="11784"/>
          <a:stretch/>
        </p:blipFill>
        <p:spPr>
          <a:xfrm>
            <a:off x="341745" y="1071417"/>
            <a:ext cx="6160656" cy="4607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22662-ACE4-4743-B171-B15651ECD2FC}"/>
              </a:ext>
            </a:extLst>
          </p:cNvPr>
          <p:cNvSpPr txBox="1"/>
          <p:nvPr/>
        </p:nvSpPr>
        <p:spPr>
          <a:xfrm>
            <a:off x="175491" y="157018"/>
            <a:ext cx="152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Level_1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84E6C-EA58-44BA-9F5C-F8A02033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30" r="30834"/>
          <a:stretch/>
        </p:blipFill>
        <p:spPr>
          <a:xfrm>
            <a:off x="6879743" y="1071417"/>
            <a:ext cx="4434825" cy="46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5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D7A4802-AE39-44C4-AB2D-52CD8D89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4737"/>
          <a:stretch/>
        </p:blipFill>
        <p:spPr>
          <a:xfrm>
            <a:off x="6889000" y="1074421"/>
            <a:ext cx="4425569" cy="460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97CE6C-676F-43DB-AB01-87F18EC3A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4" t="18194" r="23515" b="11485"/>
          <a:stretch/>
        </p:blipFill>
        <p:spPr>
          <a:xfrm>
            <a:off x="341746" y="1071417"/>
            <a:ext cx="6160656" cy="4607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EE0AEB-0D28-41C6-8686-97F446ECC0E1}"/>
              </a:ext>
            </a:extLst>
          </p:cNvPr>
          <p:cNvSpPr txBox="1"/>
          <p:nvPr/>
        </p:nvSpPr>
        <p:spPr>
          <a:xfrm>
            <a:off x="175491" y="157018"/>
            <a:ext cx="152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Level_2</a:t>
            </a:r>
          </a:p>
        </p:txBody>
      </p:sp>
    </p:spTree>
    <p:extLst>
      <p:ext uri="{BB962C8B-B14F-4D97-AF65-F5344CB8AC3E}">
        <p14:creationId xmlns:p14="http://schemas.microsoft.com/office/powerpoint/2010/main" val="400406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707BF3B-F4C8-47DB-B7A2-1AE120BF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1" r="6253" b="1010"/>
          <a:stretch/>
        </p:blipFill>
        <p:spPr>
          <a:xfrm>
            <a:off x="6879743" y="1071417"/>
            <a:ext cx="4434825" cy="4607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67218-758A-4866-87C1-F56F131FF53B}"/>
              </a:ext>
            </a:extLst>
          </p:cNvPr>
          <p:cNvSpPr txBox="1"/>
          <p:nvPr/>
        </p:nvSpPr>
        <p:spPr>
          <a:xfrm>
            <a:off x="175491" y="157018"/>
            <a:ext cx="152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Level_3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392A-ACB7-41DB-A3A6-B5D8B23CE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17509" r="23485" b="11784"/>
          <a:stretch/>
        </p:blipFill>
        <p:spPr>
          <a:xfrm>
            <a:off x="341745" y="1071417"/>
            <a:ext cx="6160656" cy="4607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09D93-9671-4E8D-9219-0AEC6E194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94" t="18193" r="23437" b="11383"/>
          <a:stretch/>
        </p:blipFill>
        <p:spPr>
          <a:xfrm>
            <a:off x="341745" y="1071417"/>
            <a:ext cx="6160656" cy="46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2020-08-21T01:45:27Z</dcterms:created>
  <dcterms:modified xsi:type="dcterms:W3CDTF">2020-08-21T01:57:23Z</dcterms:modified>
</cp:coreProperties>
</file>