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9732-8B55-42B6-9EAA-5AA79AF20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도서관 책 배달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20925-A908-41E2-922B-3E22CC184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848704"/>
            <a:ext cx="8561746" cy="977621"/>
          </a:xfrm>
        </p:spPr>
        <p:txBody>
          <a:bodyPr/>
          <a:lstStyle/>
          <a:p>
            <a:r>
              <a:rPr lang="ko-KR" altLang="en-US" dirty="0"/>
              <a:t>팀 명 </a:t>
            </a:r>
            <a:r>
              <a:rPr lang="en-US" altLang="ko-KR" dirty="0"/>
              <a:t>: </a:t>
            </a:r>
            <a:r>
              <a:rPr lang="ko-KR" altLang="en-US" dirty="0"/>
              <a:t>책배달의 민족 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임찬호</a:t>
            </a:r>
            <a:r>
              <a:rPr lang="en-US" altLang="ko-KR" dirty="0"/>
              <a:t>(20173330) </a:t>
            </a:r>
            <a:r>
              <a:rPr lang="ko-KR" altLang="en-US" dirty="0"/>
              <a:t>채종민</a:t>
            </a:r>
            <a:r>
              <a:rPr lang="en-US" altLang="ko-KR" dirty="0"/>
              <a:t>(20173336) </a:t>
            </a:r>
            <a:r>
              <a:rPr lang="ko-KR" altLang="en-US" dirty="0"/>
              <a:t>정재원</a:t>
            </a:r>
            <a:r>
              <a:rPr lang="en-US" altLang="ko-KR" dirty="0"/>
              <a:t>(20173333) </a:t>
            </a:r>
            <a:r>
              <a:rPr lang="ko-KR" altLang="en-US" dirty="0" err="1"/>
              <a:t>하관우</a:t>
            </a:r>
            <a:r>
              <a:rPr lang="en-US" altLang="ko-KR" dirty="0"/>
              <a:t>(20173338)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10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6C6D-24ED-47E8-999D-CA041DE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141A7-E2DC-4CB4-A856-3C6FFC9B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43C62D-AED9-4681-8DC9-55C403D7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641" y="-215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34446384">
            <a:extLst>
              <a:ext uri="{FF2B5EF4-FFF2-40B4-BE49-F238E27FC236}">
                <a16:creationId xmlns:a16="http://schemas.microsoft.com/office/drawing/2014/main" id="{8689CE68-3E57-41D4-A5E7-E0CE478F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3" t="19379" r="34044" b="10744"/>
          <a:stretch>
            <a:fillRect/>
          </a:stretch>
        </p:blipFill>
        <p:spPr bwMode="auto">
          <a:xfrm>
            <a:off x="4414341" y="241300"/>
            <a:ext cx="5878560" cy="58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8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33D06-385B-4206-8814-FDE9552B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6F8C-C205-4B87-8549-1FF2AFFE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</a:t>
            </a:r>
            <a:r>
              <a:rPr lang="en-US" altLang="ko-KR" dirty="0"/>
              <a:t>: 4</a:t>
            </a:r>
            <a:r>
              <a:rPr lang="ko-KR" altLang="en-US" dirty="0"/>
              <a:t>주 </a:t>
            </a:r>
            <a:r>
              <a:rPr lang="en-US" altLang="ko-KR" dirty="0"/>
              <a:t>(9/27 ~ 10/25)</a:t>
            </a:r>
          </a:p>
          <a:p>
            <a:r>
              <a:rPr lang="ko-KR" altLang="en-US" dirty="0"/>
              <a:t>설계 </a:t>
            </a:r>
            <a:r>
              <a:rPr lang="en-US" altLang="ko-KR" dirty="0"/>
              <a:t>: 1</a:t>
            </a:r>
            <a:r>
              <a:rPr lang="ko-KR" altLang="en-US" dirty="0"/>
              <a:t>주 </a:t>
            </a:r>
            <a:r>
              <a:rPr lang="en-US" altLang="ko-KR" dirty="0"/>
              <a:t>(10/25 ~ 10/31)</a:t>
            </a:r>
          </a:p>
          <a:p>
            <a:r>
              <a:rPr lang="ko-KR" altLang="en-US" dirty="0"/>
              <a:t>구현 </a:t>
            </a:r>
            <a:r>
              <a:rPr lang="en-US" altLang="ko-KR" dirty="0"/>
              <a:t>: 5</a:t>
            </a:r>
            <a:r>
              <a:rPr lang="ko-KR" altLang="en-US" dirty="0"/>
              <a:t>주 </a:t>
            </a:r>
            <a:r>
              <a:rPr lang="en-US" altLang="ko-KR" dirty="0"/>
              <a:t>(11/1 ~ 11/30)</a:t>
            </a:r>
          </a:p>
          <a:p>
            <a:r>
              <a:rPr lang="ko-KR" altLang="en-US" dirty="0"/>
              <a:t>테스팅 </a:t>
            </a:r>
            <a:r>
              <a:rPr lang="en-US" altLang="ko-KR" dirty="0"/>
              <a:t>: 1</a:t>
            </a:r>
            <a:r>
              <a:rPr lang="ko-KR" altLang="en-US" dirty="0"/>
              <a:t>주 </a:t>
            </a:r>
            <a:r>
              <a:rPr lang="en-US" altLang="ko-KR" dirty="0"/>
              <a:t>(12/1 ~ 12/8)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4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33D06-385B-4206-8814-FDE9552B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6F8C-C205-4B87-8549-1FF2AFFE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생성 및 연동 </a:t>
            </a:r>
            <a:r>
              <a:rPr lang="en-US" altLang="ko-KR" dirty="0"/>
              <a:t>– </a:t>
            </a:r>
            <a:r>
              <a:rPr lang="ko-KR" altLang="en-US" dirty="0"/>
              <a:t>채종민</a:t>
            </a:r>
            <a:r>
              <a:rPr lang="en-US" altLang="ko-KR" dirty="0"/>
              <a:t>(20173336)</a:t>
            </a:r>
          </a:p>
          <a:p>
            <a:r>
              <a:rPr lang="ko-KR" altLang="en-US" dirty="0"/>
              <a:t>앱 개발</a:t>
            </a:r>
            <a:r>
              <a:rPr lang="en-US" altLang="ko-KR" dirty="0"/>
              <a:t>(</a:t>
            </a:r>
            <a:r>
              <a:rPr lang="ko-KR" altLang="en-US" dirty="0"/>
              <a:t>대여 </a:t>
            </a:r>
            <a:r>
              <a:rPr lang="en-US" altLang="ko-KR" dirty="0"/>
              <a:t>/ </a:t>
            </a:r>
            <a:r>
              <a:rPr lang="ko-KR" altLang="en-US" dirty="0"/>
              <a:t>반납과 관련된 기능</a:t>
            </a:r>
            <a:r>
              <a:rPr lang="en-US" altLang="ko-KR" dirty="0"/>
              <a:t>) – </a:t>
            </a:r>
            <a:r>
              <a:rPr lang="ko-KR" altLang="en-US" dirty="0"/>
              <a:t>임찬호</a:t>
            </a:r>
            <a:r>
              <a:rPr lang="en-US" altLang="ko-KR" dirty="0"/>
              <a:t>(20173330)</a:t>
            </a:r>
          </a:p>
          <a:p>
            <a:r>
              <a:rPr lang="ko-KR" altLang="en-US" dirty="0"/>
              <a:t>앱 개발</a:t>
            </a:r>
            <a:r>
              <a:rPr lang="en-US" altLang="ko-KR" dirty="0"/>
              <a:t>(</a:t>
            </a:r>
            <a:r>
              <a:rPr lang="ko-KR" altLang="en-US" dirty="0"/>
              <a:t>배달과 관련된 기능</a:t>
            </a:r>
            <a:r>
              <a:rPr lang="en-US" altLang="ko-KR" dirty="0"/>
              <a:t>) – </a:t>
            </a:r>
            <a:r>
              <a:rPr lang="ko-KR" altLang="en-US" dirty="0" err="1"/>
              <a:t>하관우</a:t>
            </a:r>
            <a:r>
              <a:rPr lang="en-US" altLang="ko-KR" dirty="0"/>
              <a:t>(20173338)</a:t>
            </a:r>
          </a:p>
          <a:p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ko-KR" altLang="en-US" dirty="0" err="1"/>
              <a:t>봇개발</a:t>
            </a:r>
            <a:r>
              <a:rPr lang="ko-KR" altLang="en-US" dirty="0"/>
              <a:t> 및 앱에 연동 및 대여</a:t>
            </a:r>
            <a:r>
              <a:rPr lang="en-US" altLang="ko-KR" dirty="0"/>
              <a:t>/</a:t>
            </a:r>
            <a:r>
              <a:rPr lang="ko-KR" altLang="en-US" dirty="0"/>
              <a:t>반납과 관련된 기능 도움 </a:t>
            </a:r>
            <a:r>
              <a:rPr lang="en-US" altLang="ko-KR" dirty="0"/>
              <a:t>– </a:t>
            </a:r>
            <a:r>
              <a:rPr lang="ko-KR" altLang="en-US" dirty="0"/>
              <a:t>정재원</a:t>
            </a:r>
            <a:r>
              <a:rPr lang="en-US" altLang="ko-KR" dirty="0"/>
              <a:t>(20173333)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9EA3E520-D7B2-4B4F-A817-A3AF467FD478}"/>
              </a:ext>
            </a:extLst>
          </p:cNvPr>
          <p:cNvSpPr txBox="1">
            <a:spLocks/>
          </p:cNvSpPr>
          <p:nvPr/>
        </p:nvSpPr>
        <p:spPr>
          <a:xfrm>
            <a:off x="2949823" y="2607919"/>
            <a:ext cx="6292354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3050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FC3E8-3650-46D8-B032-70AAD37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ED27D-9C33-4CA6-9E22-4587B4D8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개요 및 배경</a:t>
            </a:r>
            <a:endParaRPr lang="en-US" altLang="ko-KR" dirty="0"/>
          </a:p>
          <a:p>
            <a:r>
              <a:rPr lang="ko-KR" altLang="en-US" dirty="0"/>
              <a:t>기존 사례</a:t>
            </a:r>
            <a:endParaRPr lang="en-US" altLang="ko-KR" dirty="0"/>
          </a:p>
          <a:p>
            <a:r>
              <a:rPr lang="ko-KR" altLang="en-US" dirty="0"/>
              <a:t>앱에 대한 간단한 설명</a:t>
            </a:r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r>
              <a:rPr lang="ko-KR" altLang="en-US" dirty="0"/>
              <a:t>핵심 구현 기술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팀원 별 역할</a:t>
            </a:r>
          </a:p>
        </p:txBody>
      </p:sp>
    </p:spTree>
    <p:extLst>
      <p:ext uri="{BB962C8B-B14F-4D97-AF65-F5344CB8AC3E}">
        <p14:creationId xmlns:p14="http://schemas.microsoft.com/office/powerpoint/2010/main" val="40442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FC3E8-3650-46D8-B032-70AAD37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ED27D-9C33-4CA6-9E22-4587B4D8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배달 앱처럼 도서관 책도 배달시켜서 읽고 반납하는 앱을 만들기로 함</a:t>
            </a:r>
            <a:endParaRPr lang="en-US" altLang="ko-KR" dirty="0"/>
          </a:p>
          <a:p>
            <a:r>
              <a:rPr lang="ko-KR" altLang="en-US" dirty="0"/>
              <a:t>몸이 불편해서 도서관을 가지 못하는 사람들이 편리하게 사용할 수 있도록 만든 앱</a:t>
            </a:r>
            <a:endParaRPr lang="en-US" altLang="ko-KR" dirty="0"/>
          </a:p>
          <a:p>
            <a:r>
              <a:rPr lang="ko-KR" altLang="en-US" dirty="0"/>
              <a:t>도서관이 집에서 멀어서 가기 힘든 사람을 위한 앱</a:t>
            </a:r>
            <a:endParaRPr lang="en-US" altLang="ko-KR" dirty="0"/>
          </a:p>
          <a:p>
            <a:r>
              <a:rPr lang="ko-KR" altLang="en-US" dirty="0"/>
              <a:t>음식배달 앱처럼 편하게 책을 배달시켜서 읽고 반납</a:t>
            </a:r>
            <a:endParaRPr lang="en-US" altLang="ko-KR" dirty="0"/>
          </a:p>
          <a:p>
            <a:r>
              <a:rPr lang="en-US" altLang="ko-KR" dirty="0"/>
              <a:t>E-Book </a:t>
            </a:r>
            <a:r>
              <a:rPr lang="ko-KR" altLang="en-US" dirty="0"/>
              <a:t>전자책 서비스를 제공하고 책을 배달 주문할 수 있는 앱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69830-D8F6-4FFD-BAF7-FF15B320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EBC7D-95D8-4BC3-BA88-F50D30CF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7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F0E8-4881-4112-9A48-7FDBADC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앱에 대한 간단한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86795-BFBB-4798-AF56-39D3D1AE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시립도서관에 가면 도서관 카드를 사용해서 책을 빌리고 반납하는 도서관 서비스를 이용</a:t>
            </a:r>
            <a:endParaRPr lang="en-US" altLang="ko-KR" dirty="0"/>
          </a:p>
          <a:p>
            <a:r>
              <a:rPr lang="ko-KR" altLang="en-US" dirty="0"/>
              <a:t>도서관카드 앞면에 있는 바코드를 인식해서 앱을 로그인 또는 회원가입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_x234091296">
            <a:extLst>
              <a:ext uri="{FF2B5EF4-FFF2-40B4-BE49-F238E27FC236}">
                <a16:creationId xmlns:a16="http://schemas.microsoft.com/office/drawing/2014/main" id="{E4578FAA-7522-4CFF-B7B7-627D60D1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3" t="34377" r="24539" b="27121"/>
          <a:stretch>
            <a:fillRect/>
          </a:stretch>
        </p:blipFill>
        <p:spPr bwMode="auto">
          <a:xfrm>
            <a:off x="2666503" y="3534162"/>
            <a:ext cx="2744788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180971584">
            <a:extLst>
              <a:ext uri="{FF2B5EF4-FFF2-40B4-BE49-F238E27FC236}">
                <a16:creationId xmlns:a16="http://schemas.microsoft.com/office/drawing/2014/main" id="{6C0B93E8-BCFD-4A54-826F-8ECA11CE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0" t="41064" r="28302" b="23181"/>
          <a:stretch>
            <a:fillRect/>
          </a:stretch>
        </p:blipFill>
        <p:spPr bwMode="auto">
          <a:xfrm>
            <a:off x="6665535" y="3534162"/>
            <a:ext cx="2697163" cy="16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F0E8-4881-4112-9A48-7FDBADC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앱에 대한 간단한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86795-BFBB-4798-AF56-39D3D1AE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앱으로 주변에 가까운 시립 도서관에 보관중인 책에 한하여 서비스 이용 가능</a:t>
            </a:r>
            <a:endParaRPr lang="en-US" altLang="ko-KR" dirty="0"/>
          </a:p>
          <a:p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테마별로 분류되어 있어 책을 선택 또는 원하는 책을 검색</a:t>
            </a:r>
            <a:endParaRPr lang="en-US" altLang="ko-KR" dirty="0"/>
          </a:p>
          <a:p>
            <a:r>
              <a:rPr lang="ko-KR" altLang="en-US" dirty="0"/>
              <a:t>앱으로 책을 배달주문을 하면 집 앞으로 책이 배달</a:t>
            </a:r>
            <a:endParaRPr lang="en-US" altLang="ko-KR" dirty="0"/>
          </a:p>
          <a:p>
            <a:r>
              <a:rPr lang="ko-KR" altLang="en-US" dirty="0"/>
              <a:t>반납은 직접 반납과 주변 우체국 또는 배달원을 이용한 반납</a:t>
            </a:r>
            <a:r>
              <a:rPr lang="en-US" altLang="ko-KR" dirty="0"/>
              <a:t>, </a:t>
            </a:r>
            <a:r>
              <a:rPr lang="ko-KR" altLang="en-US" dirty="0"/>
              <a:t>아파트 마다 책 반납 창구를 설치 등 다양한 방법을 구현</a:t>
            </a:r>
            <a:endParaRPr lang="en-US" altLang="ko-KR" dirty="0"/>
          </a:p>
          <a:p>
            <a:r>
              <a:rPr lang="en-US" altLang="ko-KR" dirty="0"/>
              <a:t>E-book </a:t>
            </a:r>
            <a:r>
              <a:rPr lang="ko-KR" altLang="en-US" dirty="0"/>
              <a:t>전자책 서비스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014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FC3E8-3650-46D8-B032-70AAD37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사례 </a:t>
            </a:r>
            <a:r>
              <a:rPr lang="en-US" altLang="ko-KR" dirty="0"/>
              <a:t>– </a:t>
            </a:r>
            <a:r>
              <a:rPr lang="ko-KR" altLang="en-US" dirty="0"/>
              <a:t>북 드라이브 앱</a:t>
            </a:r>
            <a:r>
              <a:rPr lang="en-US" altLang="ko-KR" dirty="0"/>
              <a:t>(</a:t>
            </a:r>
            <a:r>
              <a:rPr lang="ko-KR" altLang="en-US" dirty="0"/>
              <a:t>인천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ED27D-9C33-4CA6-9E22-4587B4D8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카페 </a:t>
            </a:r>
            <a:r>
              <a:rPr lang="en-US" altLang="ko-KR" dirty="0"/>
              <a:t>DT</a:t>
            </a:r>
            <a:r>
              <a:rPr lang="ko-KR" altLang="en-US" dirty="0"/>
              <a:t>점 처럼 직장인이나 바쁜 현대인이 </a:t>
            </a:r>
            <a:r>
              <a:rPr lang="ko-KR" altLang="en-US" dirty="0" err="1"/>
              <a:t>비대면</a:t>
            </a:r>
            <a:r>
              <a:rPr lang="ko-KR" altLang="en-US" dirty="0"/>
              <a:t> 대출 서비스를 이용할 수 있음</a:t>
            </a:r>
            <a:endParaRPr lang="en-US" altLang="ko-KR" dirty="0"/>
          </a:p>
          <a:p>
            <a:r>
              <a:rPr lang="ko-KR" altLang="en-US" dirty="0"/>
              <a:t>장점으로는 연중무휴 </a:t>
            </a:r>
            <a:r>
              <a:rPr lang="en-US" altLang="ko-KR" dirty="0"/>
              <a:t>24</a:t>
            </a:r>
            <a:r>
              <a:rPr lang="ko-KR" altLang="en-US" dirty="0"/>
              <a:t>시간 사용할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4B9C76F-81E8-44DE-B490-B03F951F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75" y="2426335"/>
            <a:ext cx="3454189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CB27643-223A-461D-89FC-48EF9908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1969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4782648">
            <a:extLst>
              <a:ext uri="{FF2B5EF4-FFF2-40B4-BE49-F238E27FC236}">
                <a16:creationId xmlns:a16="http://schemas.microsoft.com/office/drawing/2014/main" id="{794A9AFA-509A-478D-8277-C6335ADB8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8" t="21587" r="15903" b="36157"/>
          <a:stretch>
            <a:fillRect/>
          </a:stretch>
        </p:blipFill>
        <p:spPr bwMode="auto">
          <a:xfrm>
            <a:off x="2017554" y="3170441"/>
            <a:ext cx="3333750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F0E8-4881-4112-9A48-7FDBADC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사례 </a:t>
            </a:r>
            <a:r>
              <a:rPr lang="en-US" altLang="ko-KR" dirty="0"/>
              <a:t>– </a:t>
            </a:r>
            <a:r>
              <a:rPr lang="ko-KR" altLang="en-US" dirty="0"/>
              <a:t>밀리의 서재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86795-BFBB-4798-AF56-39D3D1AE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밀리의 서재는 </a:t>
            </a:r>
            <a:r>
              <a:rPr lang="en-US" altLang="ko-KR" dirty="0"/>
              <a:t>E-book </a:t>
            </a:r>
            <a:r>
              <a:rPr lang="ko-KR" altLang="en-US" dirty="0"/>
              <a:t>전자책 서비스를 제공하는 앱</a:t>
            </a:r>
            <a:endParaRPr lang="en-US" altLang="ko-KR" dirty="0"/>
          </a:p>
          <a:p>
            <a:r>
              <a:rPr lang="ko-KR" altLang="en-US" dirty="0"/>
              <a:t>매월 일정 구독료를 지불하고 전자책 서비스를 이용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03B2E8-B54D-48D4-AF1F-8081F2175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82885192">
            <a:extLst>
              <a:ext uri="{FF2B5EF4-FFF2-40B4-BE49-F238E27FC236}">
                <a16:creationId xmlns:a16="http://schemas.microsoft.com/office/drawing/2014/main" id="{87924DA5-1EFF-4347-B13A-9E983204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15060" r="20242" b="5426"/>
          <a:stretch>
            <a:fillRect/>
          </a:stretch>
        </p:blipFill>
        <p:spPr bwMode="auto">
          <a:xfrm>
            <a:off x="5696477" y="3527425"/>
            <a:ext cx="1522413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종이책도 정기구독하세요” 밀리의 서재, 업계 최초 종이책 정기구독 서비스 시작">
            <a:extLst>
              <a:ext uri="{FF2B5EF4-FFF2-40B4-BE49-F238E27FC236}">
                <a16:creationId xmlns:a16="http://schemas.microsoft.com/office/drawing/2014/main" id="{768F168E-67A4-4AAB-9A53-8022A26E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80" y="2015732"/>
            <a:ext cx="34004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밀리의서재' 그만 읽으련다">
            <a:extLst>
              <a:ext uri="{FF2B5EF4-FFF2-40B4-BE49-F238E27FC236}">
                <a16:creationId xmlns:a16="http://schemas.microsoft.com/office/drawing/2014/main" id="{17CD58E0-E3A8-4704-AA4B-BDE80F88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63" y="3576637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5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0F590-7BA6-44C5-9633-5CDCC181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E1F29-50C5-409D-ADA7-20654626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913604" cy="34506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도서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1.1.1 </a:t>
            </a:r>
            <a:r>
              <a:rPr lang="ko-KR" altLang="en-US" dirty="0"/>
              <a:t>로그인</a:t>
            </a:r>
            <a:r>
              <a:rPr lang="en-US" altLang="ko-KR" dirty="0"/>
              <a:t> /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1.1.2 </a:t>
            </a:r>
            <a:r>
              <a:rPr lang="ko-KR" altLang="en-US" dirty="0"/>
              <a:t>반납</a:t>
            </a:r>
            <a:r>
              <a:rPr lang="en-US" altLang="ko-KR" dirty="0"/>
              <a:t>/</a:t>
            </a:r>
            <a:r>
              <a:rPr lang="ko-KR" altLang="en-US" dirty="0"/>
              <a:t>대여</a:t>
            </a:r>
            <a:r>
              <a:rPr lang="en-US" altLang="ko-KR" dirty="0"/>
              <a:t>/</a:t>
            </a:r>
            <a:r>
              <a:rPr lang="ko-KR" altLang="en-US" dirty="0"/>
              <a:t>기간 추가</a:t>
            </a:r>
            <a:r>
              <a:rPr lang="en-US" altLang="ko-KR" dirty="0"/>
              <a:t>/</a:t>
            </a:r>
            <a:r>
              <a:rPr lang="ko-KR" altLang="en-US" dirty="0"/>
              <a:t>예약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1.1.3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1.1.4 </a:t>
            </a:r>
            <a:r>
              <a:rPr lang="ko-KR" altLang="en-US" dirty="0"/>
              <a:t>전자 </a:t>
            </a:r>
            <a:r>
              <a:rPr lang="ko-KR" altLang="en-US" dirty="0" err="1"/>
              <a:t>대여증</a:t>
            </a:r>
            <a:r>
              <a:rPr lang="en-US" altLang="ko-KR" dirty="0"/>
              <a:t>(QR</a:t>
            </a:r>
            <a:r>
              <a:rPr lang="ko-KR" altLang="en-US" dirty="0"/>
              <a:t>코드 또는 바코드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1.1.5 </a:t>
            </a:r>
            <a:r>
              <a:rPr lang="ko-KR" altLang="en-US" dirty="0"/>
              <a:t>인근 도서관 위치 제공</a:t>
            </a:r>
          </a:p>
          <a:p>
            <a:pPr marL="0" indent="0">
              <a:buNone/>
            </a:pPr>
            <a:r>
              <a:rPr lang="en-US" altLang="ko-KR" dirty="0"/>
              <a:t>1.2 FAQ</a:t>
            </a:r>
          </a:p>
          <a:p>
            <a:pPr marL="0" indent="0">
              <a:buNone/>
            </a:pPr>
            <a:r>
              <a:rPr lang="en-US" altLang="ko-KR" dirty="0"/>
              <a:t>	1.2.1 1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질의문답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1.2.2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A46379-F55A-4BA8-BC70-A1DACECEE738}"/>
              </a:ext>
            </a:extLst>
          </p:cNvPr>
          <p:cNvSpPr txBox="1">
            <a:spLocks/>
          </p:cNvSpPr>
          <p:nvPr/>
        </p:nvSpPr>
        <p:spPr>
          <a:xfrm>
            <a:off x="5962154" y="2015731"/>
            <a:ext cx="582344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1.3 </a:t>
            </a:r>
            <a:r>
              <a:rPr lang="ko-KR" altLang="en-US" dirty="0"/>
              <a:t>배달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1.3.1 </a:t>
            </a:r>
            <a:r>
              <a:rPr lang="ko-KR" altLang="en-US" dirty="0"/>
              <a:t>배달 장소 위치 갱신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1.3.2 </a:t>
            </a:r>
            <a:r>
              <a:rPr lang="ko-KR" altLang="en-US" dirty="0" err="1"/>
              <a:t>배달비</a:t>
            </a:r>
            <a:r>
              <a:rPr lang="ko-KR" altLang="en-US" dirty="0"/>
              <a:t> 결제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1.3.3 </a:t>
            </a:r>
            <a:r>
              <a:rPr lang="ko-KR" altLang="en-US" dirty="0"/>
              <a:t>배달 진행상황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2.1 </a:t>
            </a:r>
            <a:r>
              <a:rPr lang="ko-KR" altLang="en-US" dirty="0"/>
              <a:t>사용자 정보</a:t>
            </a:r>
            <a:r>
              <a:rPr lang="en-US" altLang="ko-KR" dirty="0"/>
              <a:t>, </a:t>
            </a:r>
            <a:r>
              <a:rPr lang="ko-KR" altLang="en-US" dirty="0"/>
              <a:t>배달원 정보</a:t>
            </a:r>
            <a:r>
              <a:rPr lang="en-US" altLang="ko-KR" dirty="0"/>
              <a:t>, </a:t>
            </a:r>
            <a:r>
              <a:rPr lang="ko-KR" altLang="en-US" dirty="0"/>
              <a:t>도서 정보 테이블 </a:t>
            </a:r>
            <a:r>
              <a:rPr lang="en-US" altLang="ko-KR" dirty="0"/>
              <a:t>	      	      </a:t>
            </a:r>
            <a:r>
              <a:rPr lang="ko-KR" altLang="en-US" dirty="0"/>
              <a:t>생성</a:t>
            </a:r>
            <a:br>
              <a:rPr lang="en-US" altLang="ko-KR" dirty="0"/>
            </a:br>
            <a:r>
              <a:rPr lang="en-US" altLang="ko-KR" dirty="0"/>
              <a:t>	2.2 </a:t>
            </a:r>
            <a:r>
              <a:rPr lang="ko-KR" altLang="en-US" dirty="0"/>
              <a:t>사용자 정보</a:t>
            </a:r>
            <a:r>
              <a:rPr lang="en-US" altLang="ko-KR" dirty="0"/>
              <a:t>, </a:t>
            </a:r>
            <a:r>
              <a:rPr lang="ko-KR" altLang="en-US" dirty="0"/>
              <a:t>배달원 정보</a:t>
            </a:r>
            <a:r>
              <a:rPr lang="en-US" altLang="ko-KR" dirty="0"/>
              <a:t>, </a:t>
            </a:r>
            <a:r>
              <a:rPr lang="ko-KR" altLang="en-US" dirty="0"/>
              <a:t>도서 정보 테이블 </a:t>
            </a:r>
            <a:r>
              <a:rPr lang="en-US" altLang="ko-KR" dirty="0"/>
              <a:t>	      	      </a:t>
            </a:r>
            <a:r>
              <a:rPr lang="ko-KR" altLang="en-US" dirty="0"/>
              <a:t>관리</a:t>
            </a:r>
            <a:r>
              <a:rPr lang="en-US" altLang="ko-KR" dirty="0"/>
              <a:t>	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8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9F225-D013-4210-932A-4146B439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구현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F835-B09E-4EFA-BC0F-F593713E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안드로이드 앱을 구현 및 </a:t>
            </a:r>
            <a:r>
              <a:rPr lang="en-US" altLang="ko-KR" dirty="0"/>
              <a:t>MS– SQL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도서에 관한 정보 데이터베이스 생성</a:t>
            </a:r>
            <a:br>
              <a:rPr lang="en-US" altLang="ko-KR" dirty="0"/>
            </a:br>
            <a:r>
              <a:rPr lang="ko-KR" altLang="en-US" dirty="0"/>
              <a:t>구현할 테이블 </a:t>
            </a:r>
            <a:r>
              <a:rPr lang="en-US" altLang="ko-KR" dirty="0"/>
              <a:t>: </a:t>
            </a:r>
            <a:r>
              <a:rPr lang="ko-KR" altLang="en-US" dirty="0"/>
              <a:t>각 도서관</a:t>
            </a:r>
            <a:r>
              <a:rPr lang="en-US" altLang="ko-KR" dirty="0"/>
              <a:t>, </a:t>
            </a:r>
            <a:r>
              <a:rPr lang="ko-KR" altLang="en-US" dirty="0"/>
              <a:t>도서 정보</a:t>
            </a:r>
            <a:r>
              <a:rPr lang="en-US" altLang="ko-KR" dirty="0"/>
              <a:t>, </a:t>
            </a:r>
            <a:r>
              <a:rPr lang="ko-KR" altLang="en-US" dirty="0"/>
              <a:t>회원</a:t>
            </a:r>
            <a:r>
              <a:rPr lang="en-US" altLang="ko-KR" dirty="0"/>
              <a:t>/</a:t>
            </a:r>
            <a:r>
              <a:rPr lang="ko-KR" altLang="en-US" dirty="0"/>
              <a:t>비회원 정보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   </a:t>
            </a:r>
            <a:r>
              <a:rPr lang="ko-KR" altLang="en-US" dirty="0"/>
              <a:t>대여중인 도서 등 여러가지 테이블을 생성</a:t>
            </a:r>
            <a:endParaRPr lang="en-US" altLang="ko-KR" dirty="0"/>
          </a:p>
          <a:p>
            <a:r>
              <a:rPr lang="ko-KR" altLang="en-US" dirty="0"/>
              <a:t>지도 </a:t>
            </a:r>
            <a:r>
              <a:rPr lang="en-US" altLang="ko-KR" dirty="0"/>
              <a:t>: </a:t>
            </a:r>
            <a:r>
              <a:rPr lang="ko-KR" altLang="en-US" dirty="0"/>
              <a:t>안드로이드에서 사용 가능한 구글 지도 </a:t>
            </a:r>
            <a:r>
              <a:rPr lang="en-US" altLang="ko-KR" dirty="0"/>
              <a:t>API </a:t>
            </a:r>
            <a:r>
              <a:rPr lang="ko-KR" altLang="en-US" dirty="0"/>
              <a:t>또는 카카오 지도 </a:t>
            </a:r>
            <a:r>
              <a:rPr lang="en-US" altLang="ko-KR" dirty="0"/>
              <a:t>API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Dialogflow</a:t>
            </a:r>
            <a:r>
              <a:rPr lang="ko-KR" altLang="en-US" dirty="0"/>
              <a:t>를 사용해서 안드로이드 앱과의 연동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910D69-EB16-44EF-A04D-645DAD23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82886392">
            <a:extLst>
              <a:ext uri="{FF2B5EF4-FFF2-40B4-BE49-F238E27FC236}">
                <a16:creationId xmlns:a16="http://schemas.microsoft.com/office/drawing/2014/main" id="{7EADCDD7-A84D-4EA3-8649-2977CD0D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437" y="1369512"/>
            <a:ext cx="1582908" cy="107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2E8962-6274-4A17-879E-4FC8A4F0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192" y="1434325"/>
            <a:ext cx="25025715" cy="6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82882552">
            <a:extLst>
              <a:ext uri="{FF2B5EF4-FFF2-40B4-BE49-F238E27FC236}">
                <a16:creationId xmlns:a16="http://schemas.microsoft.com/office/drawing/2014/main" id="{2A789438-3088-4667-B3A7-6D5CF938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887" y="1183170"/>
            <a:ext cx="1036221" cy="166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1DC01CCA-E539-4443-BCF1-827B4169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182883112">
            <a:extLst>
              <a:ext uri="{FF2B5EF4-FFF2-40B4-BE49-F238E27FC236}">
                <a16:creationId xmlns:a16="http://schemas.microsoft.com/office/drawing/2014/main" id="{783636BA-F032-4CBF-8A21-0C3268F2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437" y="2606170"/>
            <a:ext cx="1669462" cy="8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AD47879-099D-4144-A1BE-17D4CB8A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1" name="_x234295760">
            <a:extLst>
              <a:ext uri="{FF2B5EF4-FFF2-40B4-BE49-F238E27FC236}">
                <a16:creationId xmlns:a16="http://schemas.microsoft.com/office/drawing/2014/main" id="{565E1C37-B5A7-48AE-8F5A-49097B58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822" y="2977450"/>
            <a:ext cx="1445178" cy="215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D92542EB-3E46-4A35-9141-51819235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3" name="_x234460648">
            <a:extLst>
              <a:ext uri="{FF2B5EF4-FFF2-40B4-BE49-F238E27FC236}">
                <a16:creationId xmlns:a16="http://schemas.microsoft.com/office/drawing/2014/main" id="{CC52A3F5-804E-4734-BA45-49589985C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32" y="4747607"/>
            <a:ext cx="3598267" cy="123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8271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329</TotalTime>
  <Words>499</Words>
  <Application>Microsoft Office PowerPoint</Application>
  <PresentationFormat>와이드스크린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Palatino Linotype</vt:lpstr>
      <vt:lpstr>갤러리</vt:lpstr>
      <vt:lpstr>  도서관 책 배달 앱</vt:lpstr>
      <vt:lpstr>목차</vt:lpstr>
      <vt:lpstr>개요 및 배경</vt:lpstr>
      <vt:lpstr>앱에 대한 간단한 설명</vt:lpstr>
      <vt:lpstr>앱에 대한 간단한 설명</vt:lpstr>
      <vt:lpstr>기존 사례 – 북 드라이브 앱(인천)</vt:lpstr>
      <vt:lpstr>기존 사례 – 밀리의 서재</vt:lpstr>
      <vt:lpstr>주요 기능</vt:lpstr>
      <vt:lpstr>핵심 구현 기술</vt:lpstr>
      <vt:lpstr>시스템 구성도</vt:lpstr>
      <vt:lpstr>개발 일정</vt:lpstr>
      <vt:lpstr>팀원 별 역할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도서관 책 배달 앱</dc:title>
  <dc:creator>임 찬호</dc:creator>
  <cp:lastModifiedBy>임 찬호</cp:lastModifiedBy>
  <cp:revision>12</cp:revision>
  <dcterms:created xsi:type="dcterms:W3CDTF">2021-09-20T12:31:13Z</dcterms:created>
  <dcterms:modified xsi:type="dcterms:W3CDTF">2021-09-27T15:35:46Z</dcterms:modified>
</cp:coreProperties>
</file>