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9" r:id="rId2"/>
    <p:sldId id="264" r:id="rId3"/>
    <p:sldId id="278" r:id="rId4"/>
    <p:sldId id="280" r:id="rId5"/>
    <p:sldId id="272" r:id="rId6"/>
    <p:sldId id="273" r:id="rId7"/>
    <p:sldId id="287" r:id="rId8"/>
    <p:sldId id="285" r:id="rId9"/>
    <p:sldId id="286" r:id="rId10"/>
    <p:sldId id="289" r:id="rId11"/>
    <p:sldId id="282" r:id="rId12"/>
    <p:sldId id="283" r:id="rId13"/>
    <p:sldId id="288" r:id="rId14"/>
    <p:sldId id="299" r:id="rId15"/>
    <p:sldId id="300" r:id="rId16"/>
    <p:sldId id="290" r:id="rId17"/>
    <p:sldId id="297" r:id="rId18"/>
    <p:sldId id="298" r:id="rId19"/>
    <p:sldId id="301" r:id="rId20"/>
    <p:sldId id="305" r:id="rId21"/>
    <p:sldId id="308" r:id="rId22"/>
    <p:sldId id="302" r:id="rId23"/>
    <p:sldId id="303" r:id="rId24"/>
    <p:sldId id="307" r:id="rId25"/>
    <p:sldId id="306" r:id="rId26"/>
    <p:sldId id="309" r:id="rId27"/>
    <p:sldId id="310" r:id="rId28"/>
    <p:sldId id="304" r:id="rId29"/>
    <p:sldId id="315" r:id="rId30"/>
    <p:sldId id="311" r:id="rId31"/>
    <p:sldId id="312" r:id="rId32"/>
    <p:sldId id="313" r:id="rId33"/>
    <p:sldId id="314" r:id="rId34"/>
    <p:sldId id="291" r:id="rId35"/>
    <p:sldId id="322" r:id="rId36"/>
    <p:sldId id="323" r:id="rId37"/>
    <p:sldId id="324" r:id="rId38"/>
    <p:sldId id="325" r:id="rId39"/>
    <p:sldId id="321" r:id="rId40"/>
    <p:sldId id="319" r:id="rId41"/>
    <p:sldId id="292" r:id="rId42"/>
    <p:sldId id="296" r:id="rId43"/>
    <p:sldId id="316" r:id="rId44"/>
    <p:sldId id="31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0" d="100"/>
          <a:sy n="50" d="100"/>
        </p:scale>
        <p:origin x="56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8192-EF79-4F18-892D-B65E93EB7E4B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7D89-BD75-4D72-9D13-1EC8002A5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3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10106.tistory.com/3212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ryul12.tistory.com/entry/PHPMyAdmin-%EC%82%AC%EC%9A%A9%EB%B2%95" TargetMode="External"/><Relationship Id="rId4" Type="http://schemas.openxmlformats.org/officeDocument/2006/relationships/hyperlink" Target="https://ra2kstar.tistory.com/8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이떄</a:t>
            </a:r>
            <a:r>
              <a:rPr lang="ko-KR" altLang="en-US" dirty="0"/>
              <a:t> 부기장 했었고 </a:t>
            </a:r>
            <a:r>
              <a:rPr lang="en-US" altLang="ko-KR" dirty="0"/>
              <a:t>19</a:t>
            </a:r>
            <a:r>
              <a:rPr lang="ko-KR" altLang="en-US" dirty="0"/>
              <a:t>년도</a:t>
            </a:r>
            <a:r>
              <a:rPr lang="en-US" altLang="ko-KR" dirty="0"/>
              <a:t> </a:t>
            </a:r>
            <a:r>
              <a:rPr lang="ko-KR" altLang="en-US" dirty="0"/>
              <a:t>졸업  </a:t>
            </a:r>
            <a:r>
              <a:rPr lang="en-US" altLang="ko-KR" dirty="0"/>
              <a:t>19</a:t>
            </a:r>
            <a:r>
              <a:rPr lang="ko-KR" altLang="en-US" dirty="0"/>
              <a:t>년도에 공주대 컴퓨터공학부 갔고 수시 반수 해서 현재 숭실대학교 컴퓨터학부 재학중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42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6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mysqli_query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 err="1"/>
              <a:t>mysqli_connect</a:t>
            </a:r>
            <a:r>
              <a:rPr lang="en-US" altLang="ko-KR" dirty="0"/>
              <a:t> </a:t>
            </a:r>
            <a:r>
              <a:rPr lang="ko-KR" altLang="en-US" dirty="0"/>
              <a:t>를 통해 연결된 객체를 이용하여 </a:t>
            </a:r>
            <a:r>
              <a:rPr lang="en-US" altLang="ko-KR" dirty="0"/>
              <a:t>MySQL </a:t>
            </a:r>
            <a:r>
              <a:rPr lang="ko-KR" altLang="en-US" dirty="0"/>
              <a:t>쿼리를 실행시키는 함수입니다</a:t>
            </a:r>
            <a:r>
              <a:rPr lang="en-US" altLang="ko-KR" dirty="0"/>
              <a:t>. ​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5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군비 정리 목적 개발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294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</a:t>
            </a:r>
            <a:r>
              <a:rPr lang="ko-KR" altLang="en-US" dirty="0" err="1"/>
              <a:t>쓸거는</a:t>
            </a:r>
            <a:r>
              <a:rPr lang="ko-KR" altLang="en-US" dirty="0"/>
              <a:t> 마리아 </a:t>
            </a:r>
            <a:r>
              <a:rPr lang="ko-KR" altLang="en-US" dirty="0" err="1"/>
              <a:t>디비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1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B5AEA4"/>
                </a:solidFill>
                <a:effectLst/>
                <a:latin typeface="Apple SD Gothic Neo"/>
              </a:rPr>
              <a:t>크로스 플랫폼 웹 서버 구성 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1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Xampp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3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 err="1"/>
              <a:t>io</a:t>
            </a:r>
            <a:r>
              <a:rPr lang="ko-KR" altLang="en-US" dirty="0"/>
              <a:t>가 생성 되었습니다 라고 잠깐 뜨고 </a:t>
            </a:r>
            <a:r>
              <a:rPr lang="ko-KR" altLang="en-US" dirty="0" err="1"/>
              <a:t>넘어갈거에요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0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07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86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종류 </a:t>
            </a:r>
            <a:r>
              <a:rPr lang="en-US" altLang="ko-KR" dirty="0"/>
              <a:t>(</a:t>
            </a:r>
            <a:r>
              <a:rPr lang="ko-KR" altLang="en-US" dirty="0"/>
              <a:t>데이터 타입 특징 설명</a:t>
            </a:r>
            <a:r>
              <a:rPr lang="en-US" altLang="ko-KR" dirty="0"/>
              <a:t>)</a:t>
            </a:r>
            <a:endParaRPr lang="ko-KR" altLang="en-US"/>
          </a:p>
          <a:p>
            <a:r>
              <a:rPr lang="en-US" altLang="ko-KR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://c10106.tistory.com/3212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https://ra2kstar.tistory.com/82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https://wryul12.tistory.com/entry/PHPMyAdmin-%EC%82%AC%EC%9A%A9%EB%B2%95</a:t>
            </a:r>
            <a:endParaRPr lang="en-US" altLang="ko-KR" dirty="0"/>
          </a:p>
          <a:p>
            <a:r>
              <a:rPr lang="ko-KR" altLang="en-US" dirty="0"/>
              <a:t>종류 </a:t>
            </a:r>
            <a:r>
              <a:rPr lang="en-US" altLang="ko-KR" dirty="0"/>
              <a:t>(</a:t>
            </a:r>
            <a:r>
              <a:rPr lang="ko-KR" altLang="en-US" dirty="0"/>
              <a:t>데이터 타입 특징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3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38F8-4A7A-44CA-AA3A-B9DEC8247D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6483" y="2360543"/>
            <a:ext cx="10499034" cy="2136913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데이터베이스 구축부터 </a:t>
            </a:r>
            <a:endParaRPr lang="en-US" altLang="ko-KR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활용까지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5421" y="5103891"/>
            <a:ext cx="290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강사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유선권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04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B82472D8-50C6-469A-980E-9F07A8291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36" y="2829241"/>
            <a:ext cx="6105728" cy="159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load.wikimedia.org/wikipedia/commons/thumb/d/...">
            <a:extLst>
              <a:ext uri="{FF2B5EF4-FFF2-40B4-BE49-F238E27FC236}">
                <a16:creationId xmlns:a16="http://schemas.microsoft.com/office/drawing/2014/main" id="{29DFC511-6DE9-4396-8203-2BD5DF83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12" y="681037"/>
            <a:ext cx="5688610" cy="21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1.daumcdn.net/cfile/tistory/99DEF8485DE3BE2215">
            <a:extLst>
              <a:ext uri="{FF2B5EF4-FFF2-40B4-BE49-F238E27FC236}">
                <a16:creationId xmlns:a16="http://schemas.microsoft.com/office/drawing/2014/main" id="{A673C3FE-8E42-4114-BE77-8870D49B7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77" y="2870638"/>
            <a:ext cx="3897246" cy="351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P - 위키백과, 우리 모두의 백과사전">
            <a:extLst>
              <a:ext uri="{FF2B5EF4-FFF2-40B4-BE49-F238E27FC236}">
                <a16:creationId xmlns:a16="http://schemas.microsoft.com/office/drawing/2014/main" id="{36529384-1092-4E21-B10D-8E2D01687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583" y="468253"/>
            <a:ext cx="4026500" cy="217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53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CE19E-3348-4B52-BBD4-76056017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160EB-8153-42A8-BD57-7C4ED0F3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56A6D6-3D21-4A9B-B966-D964B5EA5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7"/>
          <a:stretch/>
        </p:blipFill>
        <p:spPr bwMode="auto">
          <a:xfrm>
            <a:off x="-1" y="0"/>
            <a:ext cx="14291383" cy="692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258925-BAE2-4565-AFC8-8B5A1D283EE3}"/>
              </a:ext>
            </a:extLst>
          </p:cNvPr>
          <p:cNvSpPr/>
          <p:nvPr/>
        </p:nvSpPr>
        <p:spPr>
          <a:xfrm>
            <a:off x="0" y="669496"/>
            <a:ext cx="9380823" cy="6231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7A0F92-ACBA-4784-839E-441008E931F0}"/>
              </a:ext>
            </a:extLst>
          </p:cNvPr>
          <p:cNvSpPr/>
          <p:nvPr/>
        </p:nvSpPr>
        <p:spPr>
          <a:xfrm>
            <a:off x="1862788" y="0"/>
            <a:ext cx="9380823" cy="62312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7105C-8E9E-4001-89F9-12979819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2" name="Picture 4" descr="phpMyAdmin - 위키백과, 우리 모두의 백과사전">
            <a:extLst>
              <a:ext uri="{FF2B5EF4-FFF2-40B4-BE49-F238E27FC236}">
                <a16:creationId xmlns:a16="http://schemas.microsoft.com/office/drawing/2014/main" id="{361CD48F-EB79-4698-9C7F-E912312B0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594" y="1690688"/>
            <a:ext cx="4262812" cy="251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757D3A-46C6-4EAD-A963-15ABC8AC2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1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B6B6C-8E44-48BA-9214-B4462E47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4228F-D455-4445-9DC5-E608773B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https//:git ….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8A12A2E-A023-4B60-BBA4-8860D2428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4"/>
          <a:stretch/>
        </p:blipFill>
        <p:spPr>
          <a:xfrm>
            <a:off x="2908994" y="0"/>
            <a:ext cx="6290933" cy="685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0E62D5-2FA6-43F8-8F60-FE50A7A927F4}"/>
              </a:ext>
            </a:extLst>
          </p:cNvPr>
          <p:cNvCxnSpPr>
            <a:cxnSpLocks/>
          </p:cNvCxnSpPr>
          <p:nvPr/>
        </p:nvCxnSpPr>
        <p:spPr>
          <a:xfrm>
            <a:off x="3337561" y="1221377"/>
            <a:ext cx="705394" cy="4833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C352D6-1EBA-4FA7-9F87-1840C1B26B50}"/>
              </a:ext>
            </a:extLst>
          </p:cNvPr>
          <p:cNvSpPr txBox="1"/>
          <p:nvPr/>
        </p:nvSpPr>
        <p:spPr>
          <a:xfrm>
            <a:off x="10757263" y="32084"/>
            <a:ext cx="143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XAMPP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34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D693A-D4C7-44C7-80FA-68B5D6E4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34DD1-C43E-4DBE-AD1E-277260DC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AD747C-4C16-4647-9A79-845EDED34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59" y="0"/>
            <a:ext cx="6315281" cy="6858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9F0203-9698-4B94-B7A9-ED76CB5F23F3}"/>
              </a:ext>
            </a:extLst>
          </p:cNvPr>
          <p:cNvCxnSpPr>
            <a:cxnSpLocks/>
          </p:cNvCxnSpPr>
          <p:nvPr/>
        </p:nvCxnSpPr>
        <p:spPr>
          <a:xfrm>
            <a:off x="5022669" y="4389120"/>
            <a:ext cx="616131" cy="4691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A0DCDA-20A6-4B7B-8188-0E9387288947}"/>
              </a:ext>
            </a:extLst>
          </p:cNvPr>
          <p:cNvSpPr txBox="1"/>
          <p:nvPr/>
        </p:nvSpPr>
        <p:spPr>
          <a:xfrm>
            <a:off x="10757263" y="32084"/>
            <a:ext cx="143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XAMPP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09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43955" y="2793012"/>
            <a:ext cx="4104089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DB 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40471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24B8A57-68B4-4BCF-A583-A86BD1835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96"/>
          <a:stretch/>
        </p:blipFill>
        <p:spPr>
          <a:xfrm>
            <a:off x="2490259" y="5376"/>
            <a:ext cx="7211481" cy="685262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DDE745F-A4D2-46F4-9EDE-CCF8443154EE}"/>
              </a:ext>
            </a:extLst>
          </p:cNvPr>
          <p:cNvCxnSpPr>
            <a:cxnSpLocks/>
          </p:cNvCxnSpPr>
          <p:nvPr/>
        </p:nvCxnSpPr>
        <p:spPr>
          <a:xfrm flipV="1">
            <a:off x="4595254" y="1027906"/>
            <a:ext cx="1" cy="9011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4A6ACC-9E70-4EE2-85DC-681325026546}"/>
              </a:ext>
            </a:extLst>
          </p:cNvPr>
          <p:cNvSpPr/>
          <p:nvPr/>
        </p:nvSpPr>
        <p:spPr>
          <a:xfrm>
            <a:off x="2549042" y="1478494"/>
            <a:ext cx="1304498" cy="1632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794189C-FE03-4303-B45D-EA2E235D49E8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1381724"/>
            <a:ext cx="1438695" cy="4927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3945B9-F7A5-4765-8A0E-D9F52A199756}"/>
              </a:ext>
            </a:extLst>
          </p:cNvPr>
          <p:cNvSpPr txBox="1"/>
          <p:nvPr/>
        </p:nvSpPr>
        <p:spPr>
          <a:xfrm>
            <a:off x="11196466" y="0"/>
            <a:ext cx="9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DB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06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DE5AC8-53E7-43C5-858E-9B1991044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952"/>
          <a:stretch/>
        </p:blipFill>
        <p:spPr>
          <a:xfrm>
            <a:off x="2028705" y="556282"/>
            <a:ext cx="8134590" cy="53927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E646236-EEB1-45DA-863B-8F5F3CD49EB8}"/>
              </a:ext>
            </a:extLst>
          </p:cNvPr>
          <p:cNvSpPr/>
          <p:nvPr/>
        </p:nvSpPr>
        <p:spPr>
          <a:xfrm>
            <a:off x="3951515" y="2677886"/>
            <a:ext cx="4042954" cy="3261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AFFD34-E14D-4726-BD7C-2D1227C13E2F}"/>
              </a:ext>
            </a:extLst>
          </p:cNvPr>
          <p:cNvSpPr/>
          <p:nvPr/>
        </p:nvSpPr>
        <p:spPr>
          <a:xfrm>
            <a:off x="3783874" y="3071530"/>
            <a:ext cx="3298371" cy="166375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F4916B-450B-4013-BAA6-D4723A950966}"/>
              </a:ext>
            </a:extLst>
          </p:cNvPr>
          <p:cNvSpPr/>
          <p:nvPr/>
        </p:nvSpPr>
        <p:spPr>
          <a:xfrm>
            <a:off x="2091093" y="2187632"/>
            <a:ext cx="1339833" cy="1632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4A07F-ADC0-4A82-B9E1-7CA234D37762}"/>
              </a:ext>
            </a:extLst>
          </p:cNvPr>
          <p:cNvSpPr txBox="1"/>
          <p:nvPr/>
        </p:nvSpPr>
        <p:spPr>
          <a:xfrm>
            <a:off x="11196466" y="0"/>
            <a:ext cx="9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DB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08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A2D8B04-A88B-4B58-988D-37949FD0E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571"/>
          <a:stretch/>
        </p:blipFill>
        <p:spPr>
          <a:xfrm>
            <a:off x="1352745" y="431075"/>
            <a:ext cx="10021922" cy="617873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DD5201-3B16-48D8-9324-BE56687B56A8}"/>
              </a:ext>
            </a:extLst>
          </p:cNvPr>
          <p:cNvCxnSpPr>
            <a:cxnSpLocks/>
          </p:cNvCxnSpPr>
          <p:nvPr/>
        </p:nvCxnSpPr>
        <p:spPr>
          <a:xfrm>
            <a:off x="4123211" y="2018211"/>
            <a:ext cx="0" cy="95718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3C1218-C6CD-4F50-93CC-B088E2CBE837}"/>
              </a:ext>
            </a:extLst>
          </p:cNvPr>
          <p:cNvSpPr/>
          <p:nvPr/>
        </p:nvSpPr>
        <p:spPr>
          <a:xfrm>
            <a:off x="3639886" y="1515291"/>
            <a:ext cx="966649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io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45AB497-EB73-4B8B-909B-EC06F04F12E9}"/>
              </a:ext>
            </a:extLst>
          </p:cNvPr>
          <p:cNvCxnSpPr>
            <a:cxnSpLocks/>
          </p:cNvCxnSpPr>
          <p:nvPr/>
        </p:nvCxnSpPr>
        <p:spPr>
          <a:xfrm flipH="1">
            <a:off x="8201001" y="3040707"/>
            <a:ext cx="1093223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053CA4-3CB3-4778-96FA-BBEEF05E3D63}"/>
              </a:ext>
            </a:extLst>
          </p:cNvPr>
          <p:cNvSpPr/>
          <p:nvPr/>
        </p:nvSpPr>
        <p:spPr>
          <a:xfrm>
            <a:off x="1433479" y="2340643"/>
            <a:ext cx="1655877" cy="1632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47360C-992F-4F84-B5E3-A96126F9EC4F}"/>
              </a:ext>
            </a:extLst>
          </p:cNvPr>
          <p:cNvSpPr txBox="1"/>
          <p:nvPr/>
        </p:nvSpPr>
        <p:spPr>
          <a:xfrm>
            <a:off x="11196466" y="0"/>
            <a:ext cx="9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DB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38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42">
            <a:extLst>
              <a:ext uri="{FF2B5EF4-FFF2-40B4-BE49-F238E27FC236}">
                <a16:creationId xmlns:a16="http://schemas.microsoft.com/office/drawing/2014/main" id="{41862674-07F4-4268-85E5-BC0DF597A3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0498"/>
            <a:ext cx="12192000" cy="68684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1916C-D478-48F1-8F4B-A52A592F352E}"/>
              </a:ext>
            </a:extLst>
          </p:cNvPr>
          <p:cNvSpPr txBox="1"/>
          <p:nvPr/>
        </p:nvSpPr>
        <p:spPr>
          <a:xfrm>
            <a:off x="10073640" y="137160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굵은안상수체" panose="02010504000101010101" pitchFamily="2" charset="-127"/>
                <a:ea typeface="굵은안상수체" panose="02010504000101010101" pitchFamily="2" charset="-127"/>
              </a:rPr>
              <a:t>2017 03 00</a:t>
            </a:r>
            <a:endParaRPr lang="ko-KR" altLang="en-US" sz="3600" dirty="0">
              <a:solidFill>
                <a:schemeClr val="accent2"/>
              </a:solidFill>
              <a:latin typeface="굵은안상수체" panose="02010504000101010101" pitchFamily="2" charset="-127"/>
              <a:ea typeface="굵은안상수체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15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4597" y="2677995"/>
            <a:ext cx="4322805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101593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2D2EB37-D65E-44D4-B29A-4EF52C40C656}"/>
              </a:ext>
            </a:extLst>
          </p:cNvPr>
          <p:cNvSpPr/>
          <p:nvPr/>
        </p:nvSpPr>
        <p:spPr>
          <a:xfrm>
            <a:off x="3435781" y="2331720"/>
            <a:ext cx="5701688" cy="219455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페이지 만들어서 캡쳐</a:t>
            </a:r>
            <a:endParaRPr lang="en-US" altLang="ko-KR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필요한 컬럼 수 이해</a:t>
            </a:r>
            <a:r>
              <a:rPr lang="en-US" altLang="ko-K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663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475EEE-E838-45EF-9C2F-89161CFCB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714"/>
          <a:stretch/>
        </p:blipFill>
        <p:spPr>
          <a:xfrm>
            <a:off x="1409646" y="1502841"/>
            <a:ext cx="9372708" cy="385231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CDAC38-F319-4F52-A7A5-8C38FF7F4EDC}"/>
              </a:ext>
            </a:extLst>
          </p:cNvPr>
          <p:cNvCxnSpPr>
            <a:cxnSpLocks/>
          </p:cNvCxnSpPr>
          <p:nvPr/>
        </p:nvCxnSpPr>
        <p:spPr>
          <a:xfrm flipH="1">
            <a:off x="2020091" y="3576285"/>
            <a:ext cx="111499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B46C1B6-06D3-4A12-B280-9003549CBD05}"/>
              </a:ext>
            </a:extLst>
          </p:cNvPr>
          <p:cNvCxnSpPr>
            <a:cxnSpLocks/>
          </p:cNvCxnSpPr>
          <p:nvPr/>
        </p:nvCxnSpPr>
        <p:spPr>
          <a:xfrm flipH="1">
            <a:off x="5660274" y="2291770"/>
            <a:ext cx="111499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C7B318-7DD0-4C04-A93C-21D7A28ECA94}"/>
              </a:ext>
            </a:extLst>
          </p:cNvPr>
          <p:cNvSpPr/>
          <p:nvPr/>
        </p:nvSpPr>
        <p:spPr>
          <a:xfrm>
            <a:off x="1471357" y="3649293"/>
            <a:ext cx="1578820" cy="1632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11716C-285A-4442-816D-4591CA47BE99}"/>
              </a:ext>
            </a:extLst>
          </p:cNvPr>
          <p:cNvSpPr txBox="1"/>
          <p:nvPr/>
        </p:nvSpPr>
        <p:spPr>
          <a:xfrm>
            <a:off x="10782354" y="0"/>
            <a:ext cx="14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488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C6F598-FBD4-4618-90A2-D54D9D156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762"/>
          <a:stretch/>
        </p:blipFill>
        <p:spPr>
          <a:xfrm>
            <a:off x="1400272" y="1042298"/>
            <a:ext cx="9391455" cy="4773404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6A861B1-4831-49FA-97EE-9D1478B98FCB}"/>
              </a:ext>
            </a:extLst>
          </p:cNvPr>
          <p:cNvCxnSpPr>
            <a:cxnSpLocks/>
          </p:cNvCxnSpPr>
          <p:nvPr/>
        </p:nvCxnSpPr>
        <p:spPr>
          <a:xfrm flipV="1">
            <a:off x="4064428" y="3429000"/>
            <a:ext cx="0" cy="8164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87327-1079-4577-B0DC-52D083E04E59}"/>
              </a:ext>
            </a:extLst>
          </p:cNvPr>
          <p:cNvSpPr/>
          <p:nvPr/>
        </p:nvSpPr>
        <p:spPr>
          <a:xfrm>
            <a:off x="3581104" y="4245428"/>
            <a:ext cx="966649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test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85F5392-9750-4960-AD14-ED87EBB93CF0}"/>
              </a:ext>
            </a:extLst>
          </p:cNvPr>
          <p:cNvCxnSpPr>
            <a:cxnSpLocks/>
          </p:cNvCxnSpPr>
          <p:nvPr/>
        </p:nvCxnSpPr>
        <p:spPr>
          <a:xfrm flipV="1">
            <a:off x="6461428" y="3429000"/>
            <a:ext cx="0" cy="8164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D0CFCF-F8CF-4ECD-B83A-1A73043E10B7}"/>
              </a:ext>
            </a:extLst>
          </p:cNvPr>
          <p:cNvSpPr/>
          <p:nvPr/>
        </p:nvSpPr>
        <p:spPr>
          <a:xfrm>
            <a:off x="5978104" y="4245428"/>
            <a:ext cx="966649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A4C223-E29F-43EF-BA02-1C09FBD331D3}"/>
              </a:ext>
            </a:extLst>
          </p:cNvPr>
          <p:cNvCxnSpPr>
            <a:cxnSpLocks/>
          </p:cNvCxnSpPr>
          <p:nvPr/>
        </p:nvCxnSpPr>
        <p:spPr>
          <a:xfrm flipH="1">
            <a:off x="10417074" y="3115492"/>
            <a:ext cx="749306" cy="52578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CA781C-CA9F-4BBF-BB97-F7FED2921BA6}"/>
              </a:ext>
            </a:extLst>
          </p:cNvPr>
          <p:cNvSpPr/>
          <p:nvPr/>
        </p:nvSpPr>
        <p:spPr>
          <a:xfrm>
            <a:off x="1454536" y="3224751"/>
            <a:ext cx="1478041" cy="2222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A2F78D-FB4E-406E-9EB0-DF1CE1396678}"/>
              </a:ext>
            </a:extLst>
          </p:cNvPr>
          <p:cNvSpPr txBox="1"/>
          <p:nvPr/>
        </p:nvSpPr>
        <p:spPr>
          <a:xfrm>
            <a:off x="10782354" y="0"/>
            <a:ext cx="14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 생성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9976B5-B07A-43EF-ABB0-CB96383D8769}"/>
              </a:ext>
            </a:extLst>
          </p:cNvPr>
          <p:cNvSpPr/>
          <p:nvPr/>
        </p:nvSpPr>
        <p:spPr>
          <a:xfrm>
            <a:off x="5713877" y="2769326"/>
            <a:ext cx="528453" cy="34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1926062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14FC373-0178-4098-AE30-625D06B3B4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44" t="-576" r="16331" b="44869"/>
          <a:stretch/>
        </p:blipFill>
        <p:spPr>
          <a:xfrm>
            <a:off x="83326" y="941949"/>
            <a:ext cx="12025347" cy="497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0934C-C591-4894-BC67-0A307E00216C}"/>
              </a:ext>
            </a:extLst>
          </p:cNvPr>
          <p:cNvSpPr txBox="1"/>
          <p:nvPr/>
        </p:nvSpPr>
        <p:spPr>
          <a:xfrm>
            <a:off x="10782354" y="0"/>
            <a:ext cx="14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586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80934C-C591-4894-BC67-0A307E00216C}"/>
              </a:ext>
            </a:extLst>
          </p:cNvPr>
          <p:cNvSpPr txBox="1"/>
          <p:nvPr/>
        </p:nvSpPr>
        <p:spPr>
          <a:xfrm>
            <a:off x="10782354" y="0"/>
            <a:ext cx="14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 생성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582DF9-D666-49A3-BC55-83E03804C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983"/>
          <a:stretch/>
        </p:blipFill>
        <p:spPr>
          <a:xfrm>
            <a:off x="1466305" y="182501"/>
            <a:ext cx="9259389" cy="649299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19F05A-C1B6-4BB8-83F4-982312BD7093}"/>
              </a:ext>
            </a:extLst>
          </p:cNvPr>
          <p:cNvCxnSpPr>
            <a:cxnSpLocks/>
          </p:cNvCxnSpPr>
          <p:nvPr/>
        </p:nvCxnSpPr>
        <p:spPr>
          <a:xfrm flipV="1">
            <a:off x="2470760" y="3533504"/>
            <a:ext cx="0" cy="6596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EFBDBE-4516-47C7-A398-880D656293A2}"/>
              </a:ext>
            </a:extLst>
          </p:cNvPr>
          <p:cNvSpPr/>
          <p:nvPr/>
        </p:nvSpPr>
        <p:spPr>
          <a:xfrm>
            <a:off x="1556068" y="4193177"/>
            <a:ext cx="1781195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content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288060D-D249-466F-B21A-849032DF2879}"/>
              </a:ext>
            </a:extLst>
          </p:cNvPr>
          <p:cNvCxnSpPr>
            <a:cxnSpLocks/>
          </p:cNvCxnSpPr>
          <p:nvPr/>
        </p:nvCxnSpPr>
        <p:spPr>
          <a:xfrm>
            <a:off x="2470759" y="1805562"/>
            <a:ext cx="0" cy="6923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0A5228-1B2C-4FD3-A8B7-6718477F71B7}"/>
              </a:ext>
            </a:extLst>
          </p:cNvPr>
          <p:cNvSpPr/>
          <p:nvPr/>
        </p:nvSpPr>
        <p:spPr>
          <a:xfrm>
            <a:off x="1987434" y="1302642"/>
            <a:ext cx="966649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idx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10CCEC6-1560-41DE-B960-8B19C8900D1A}"/>
              </a:ext>
            </a:extLst>
          </p:cNvPr>
          <p:cNvCxnSpPr>
            <a:cxnSpLocks/>
          </p:cNvCxnSpPr>
          <p:nvPr/>
        </p:nvCxnSpPr>
        <p:spPr>
          <a:xfrm>
            <a:off x="4203765" y="1931836"/>
            <a:ext cx="0" cy="6923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1CCE1A-6EEC-4A7B-9575-E825FEA1788C}"/>
              </a:ext>
            </a:extLst>
          </p:cNvPr>
          <p:cNvSpPr/>
          <p:nvPr/>
        </p:nvSpPr>
        <p:spPr>
          <a:xfrm>
            <a:off x="3720440" y="1428916"/>
            <a:ext cx="966649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INT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6A2F01-F693-43F6-B17D-6954223FAEB8}"/>
              </a:ext>
            </a:extLst>
          </p:cNvPr>
          <p:cNvCxnSpPr>
            <a:cxnSpLocks/>
          </p:cNvCxnSpPr>
          <p:nvPr/>
        </p:nvCxnSpPr>
        <p:spPr>
          <a:xfrm>
            <a:off x="6032565" y="1931836"/>
            <a:ext cx="0" cy="6923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041945-0148-4892-9AF8-B6FF79CD075B}"/>
              </a:ext>
            </a:extLst>
          </p:cNvPr>
          <p:cNvSpPr/>
          <p:nvPr/>
        </p:nvSpPr>
        <p:spPr>
          <a:xfrm>
            <a:off x="5549240" y="1428916"/>
            <a:ext cx="966649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2B0C89B-FA6A-4E42-9D1E-99F4B6C60646}"/>
              </a:ext>
            </a:extLst>
          </p:cNvPr>
          <p:cNvCxnSpPr>
            <a:cxnSpLocks/>
          </p:cNvCxnSpPr>
          <p:nvPr/>
        </p:nvCxnSpPr>
        <p:spPr>
          <a:xfrm flipV="1">
            <a:off x="4203764" y="3672842"/>
            <a:ext cx="1" cy="12076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2829F4-558F-40A6-B312-902CAA389952}"/>
              </a:ext>
            </a:extLst>
          </p:cNvPr>
          <p:cNvSpPr/>
          <p:nvPr/>
        </p:nvSpPr>
        <p:spPr>
          <a:xfrm>
            <a:off x="3184863" y="4880448"/>
            <a:ext cx="2255461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VARCHAR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463A9A1-2678-4499-847D-CB1DE447017F}"/>
              </a:ext>
            </a:extLst>
          </p:cNvPr>
          <p:cNvCxnSpPr>
            <a:cxnSpLocks/>
          </p:cNvCxnSpPr>
          <p:nvPr/>
        </p:nvCxnSpPr>
        <p:spPr>
          <a:xfrm flipV="1">
            <a:off x="6032565" y="3679371"/>
            <a:ext cx="0" cy="6596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B66910-DFA7-4005-8C12-A11BB796D7E8}"/>
              </a:ext>
            </a:extLst>
          </p:cNvPr>
          <p:cNvSpPr/>
          <p:nvPr/>
        </p:nvSpPr>
        <p:spPr>
          <a:xfrm>
            <a:off x="5549240" y="4339044"/>
            <a:ext cx="966649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100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10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59DD90-25D5-4E0D-B887-6460812AD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44" t="-576" r="16331" b="44869"/>
          <a:stretch/>
        </p:blipFill>
        <p:spPr>
          <a:xfrm>
            <a:off x="83326" y="941949"/>
            <a:ext cx="12025347" cy="497410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78972E9-574D-4FCB-99CF-47293B2DB7B4}"/>
              </a:ext>
            </a:extLst>
          </p:cNvPr>
          <p:cNvCxnSpPr>
            <a:cxnSpLocks/>
          </p:cNvCxnSpPr>
          <p:nvPr/>
        </p:nvCxnSpPr>
        <p:spPr>
          <a:xfrm>
            <a:off x="8399418" y="2619103"/>
            <a:ext cx="633548" cy="5878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258254-A7EB-493F-BA3F-3E05E75627AE}"/>
              </a:ext>
            </a:extLst>
          </p:cNvPr>
          <p:cNvSpPr txBox="1"/>
          <p:nvPr/>
        </p:nvSpPr>
        <p:spPr>
          <a:xfrm>
            <a:off x="10782354" y="0"/>
            <a:ext cx="14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404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A16F04-8A9C-4F33-9EDC-8ABF2B6214D6}"/>
              </a:ext>
            </a:extLst>
          </p:cNvPr>
          <p:cNvSpPr txBox="1"/>
          <p:nvPr/>
        </p:nvSpPr>
        <p:spPr>
          <a:xfrm>
            <a:off x="10782354" y="0"/>
            <a:ext cx="14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 생성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388D6A-0292-406B-BEB6-0246DE259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30" r="12390" b="530"/>
          <a:stretch/>
        </p:blipFill>
        <p:spPr>
          <a:xfrm>
            <a:off x="1054885" y="345831"/>
            <a:ext cx="10082229" cy="616633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85BF73-B07B-4C64-9797-93F61A3D4994}"/>
              </a:ext>
            </a:extLst>
          </p:cNvPr>
          <p:cNvCxnSpPr>
            <a:cxnSpLocks/>
          </p:cNvCxnSpPr>
          <p:nvPr/>
        </p:nvCxnSpPr>
        <p:spPr>
          <a:xfrm>
            <a:off x="6095999" y="3592286"/>
            <a:ext cx="633548" cy="5878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02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80934C-C591-4894-BC67-0A307E00216C}"/>
              </a:ext>
            </a:extLst>
          </p:cNvPr>
          <p:cNvSpPr txBox="1"/>
          <p:nvPr/>
        </p:nvSpPr>
        <p:spPr>
          <a:xfrm>
            <a:off x="10782354" y="0"/>
            <a:ext cx="14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 생성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152192-BAB0-4AA8-8FF5-FDE2309D4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" y="640120"/>
            <a:ext cx="10332720" cy="557775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507BA58-3391-470B-AB03-2D157C4284F4}"/>
              </a:ext>
            </a:extLst>
          </p:cNvPr>
          <p:cNvCxnSpPr>
            <a:cxnSpLocks/>
          </p:cNvCxnSpPr>
          <p:nvPr/>
        </p:nvCxnSpPr>
        <p:spPr>
          <a:xfrm>
            <a:off x="10315301" y="2769325"/>
            <a:ext cx="633548" cy="5878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529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4597" y="2677995"/>
            <a:ext cx="4322805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값 삽입</a:t>
            </a:r>
          </a:p>
        </p:txBody>
      </p:sp>
    </p:spTree>
    <p:extLst>
      <p:ext uri="{BB962C8B-B14F-4D97-AF65-F5344CB8AC3E}">
        <p14:creationId xmlns:p14="http://schemas.microsoft.com/office/powerpoint/2010/main" val="324237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949491" y="3861957"/>
            <a:ext cx="2865122" cy="112246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모의 해킹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51158" y="2318600"/>
            <a:ext cx="4376783" cy="112246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로그인 창 구현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34919" y="737574"/>
            <a:ext cx="6294267" cy="112246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HY강B" panose="02030600000101010101" pitchFamily="18" charset="-127"/>
                <a:ea typeface="HY강B" panose="02030600000101010101" pitchFamily="18" charset="-127"/>
              </a:rPr>
              <a:t>데이터 입력 출력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27941" y="32084"/>
            <a:ext cx="974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데이터베이스 구축부터 활용까지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4419873" y="-6627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INDEX</a:t>
            </a:r>
            <a:endParaRPr lang="ko-KR" altLang="en-US" sz="4000" dirty="0"/>
          </a:p>
        </p:txBody>
      </p:sp>
      <p:sp>
        <p:nvSpPr>
          <p:cNvPr id="7" name="직사각형 6"/>
          <p:cNvSpPr/>
          <p:nvPr/>
        </p:nvSpPr>
        <p:spPr>
          <a:xfrm>
            <a:off x="4055191" y="5405314"/>
            <a:ext cx="4768716" cy="112246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>
                <a:latin typeface="HY강B" panose="02030600000101010101" pitchFamily="18" charset="-127"/>
                <a:ea typeface="HY강B" panose="02030600000101010101" pitchFamily="18" charset="-127"/>
              </a:rPr>
              <a:t>추천시스템 구현</a:t>
            </a:r>
            <a:endParaRPr lang="ko-KR" altLang="en-US" sz="4800" dirty="0">
              <a:ln w="0"/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130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6A8EF1-6CB5-438E-98CD-35ABAD36312F}"/>
              </a:ext>
            </a:extLst>
          </p:cNvPr>
          <p:cNvSpPr txBox="1"/>
          <p:nvPr/>
        </p:nvSpPr>
        <p:spPr>
          <a:xfrm>
            <a:off x="10782354" y="0"/>
            <a:ext cx="14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테이블 생성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266BEC-5D72-4159-B5C5-C24A2D6AA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914448"/>
            <a:ext cx="9405257" cy="502910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132D57-8AE1-4209-B73E-62CFB0F80BA1}"/>
              </a:ext>
            </a:extLst>
          </p:cNvPr>
          <p:cNvCxnSpPr>
            <a:cxnSpLocks/>
          </p:cNvCxnSpPr>
          <p:nvPr/>
        </p:nvCxnSpPr>
        <p:spPr>
          <a:xfrm flipV="1">
            <a:off x="4325981" y="1371600"/>
            <a:ext cx="0" cy="9535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92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F02AA7-BD05-4298-9FCB-B54F931B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21" y="918642"/>
            <a:ext cx="10481558" cy="5020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BEF575-3C4B-4961-9FF5-052DDC82329B}"/>
              </a:ext>
            </a:extLst>
          </p:cNvPr>
          <p:cNvSpPr txBox="1"/>
          <p:nvPr/>
        </p:nvSpPr>
        <p:spPr>
          <a:xfrm>
            <a:off x="11175274" y="0"/>
            <a:ext cx="101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값 삽입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D7BF75D-9382-4505-BC6C-04292D098FD5}"/>
              </a:ext>
            </a:extLst>
          </p:cNvPr>
          <p:cNvCxnSpPr>
            <a:cxnSpLocks/>
          </p:cNvCxnSpPr>
          <p:nvPr/>
        </p:nvCxnSpPr>
        <p:spPr>
          <a:xfrm flipH="1">
            <a:off x="7308668" y="2508068"/>
            <a:ext cx="10711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208A1B-8698-4BAD-8739-E7293A8514E3}"/>
              </a:ext>
            </a:extLst>
          </p:cNvPr>
          <p:cNvSpPr/>
          <p:nvPr/>
        </p:nvSpPr>
        <p:spPr>
          <a:xfrm>
            <a:off x="8379823" y="2326194"/>
            <a:ext cx="2363388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아무거나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0E60565-B44B-4A35-9AD7-163DA1BF395E}"/>
              </a:ext>
            </a:extLst>
          </p:cNvPr>
          <p:cNvCxnSpPr>
            <a:cxnSpLocks/>
          </p:cNvCxnSpPr>
          <p:nvPr/>
        </p:nvCxnSpPr>
        <p:spPr>
          <a:xfrm flipH="1">
            <a:off x="6158642" y="2028344"/>
            <a:ext cx="10711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7E9742-11A3-4C74-9D6D-BC6A4EFE4A13}"/>
              </a:ext>
            </a:extLst>
          </p:cNvPr>
          <p:cNvSpPr/>
          <p:nvPr/>
        </p:nvSpPr>
        <p:spPr>
          <a:xfrm>
            <a:off x="7198129" y="1776884"/>
            <a:ext cx="1599705" cy="502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입력</a:t>
            </a:r>
            <a:r>
              <a:rPr lang="en-US" altLang="ko-KR" sz="3600" dirty="0">
                <a:solidFill>
                  <a:schemeClr val="tx1"/>
                </a:solidFill>
              </a:rPr>
              <a:t>X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58514D-1565-4A46-B019-B664F6F9A274}"/>
              </a:ext>
            </a:extLst>
          </p:cNvPr>
          <p:cNvCxnSpPr>
            <a:cxnSpLocks/>
          </p:cNvCxnSpPr>
          <p:nvPr/>
        </p:nvCxnSpPr>
        <p:spPr>
          <a:xfrm flipH="1" flipV="1">
            <a:off x="7229798" y="3057379"/>
            <a:ext cx="353191" cy="67377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8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DA2487-567B-4B0D-8649-6BE93C5B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157859"/>
            <a:ext cx="12100560" cy="457686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4C241B-E381-4D6F-8A5B-4E0CA2210B67}"/>
              </a:ext>
            </a:extLst>
          </p:cNvPr>
          <p:cNvCxnSpPr>
            <a:cxnSpLocks/>
          </p:cNvCxnSpPr>
          <p:nvPr/>
        </p:nvCxnSpPr>
        <p:spPr>
          <a:xfrm flipV="1">
            <a:off x="380998" y="1469571"/>
            <a:ext cx="0" cy="9535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E5FAA6-06E6-4117-8699-B403A8DF2CCB}"/>
              </a:ext>
            </a:extLst>
          </p:cNvPr>
          <p:cNvSpPr txBox="1"/>
          <p:nvPr/>
        </p:nvSpPr>
        <p:spPr>
          <a:xfrm>
            <a:off x="11175274" y="0"/>
            <a:ext cx="101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값 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662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86B321-2455-43AD-BC64-BD21DA47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62" y="718006"/>
            <a:ext cx="8558675" cy="54219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E249F2C-37C5-448E-91FA-ED39FF032D91}"/>
              </a:ext>
            </a:extLst>
          </p:cNvPr>
          <p:cNvSpPr/>
          <p:nvPr/>
        </p:nvSpPr>
        <p:spPr>
          <a:xfrm>
            <a:off x="3526971" y="2939143"/>
            <a:ext cx="78378" cy="124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532AD-075F-4759-9A5C-B89A66F90A76}"/>
              </a:ext>
            </a:extLst>
          </p:cNvPr>
          <p:cNvSpPr txBox="1"/>
          <p:nvPr/>
        </p:nvSpPr>
        <p:spPr>
          <a:xfrm>
            <a:off x="11175274" y="0"/>
            <a:ext cx="101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값 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004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37807" y="2677995"/>
            <a:ext cx="4516385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 출력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298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1BE877-4404-48E5-8685-346F07B15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2" y="133826"/>
            <a:ext cx="11767416" cy="65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95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5DC9FD-96C6-4B5F-A542-4C333BDD8BCA}"/>
              </a:ext>
            </a:extLst>
          </p:cNvPr>
          <p:cNvSpPr txBox="1"/>
          <p:nvPr/>
        </p:nvSpPr>
        <p:spPr>
          <a:xfrm>
            <a:off x="360556" y="1462950"/>
            <a:ext cx="10059164" cy="4261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mysqli_connect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＂</a:t>
            </a:r>
            <a:r>
              <a:rPr lang="ko-KR" altLang="en-US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아이디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＂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＂</a:t>
            </a:r>
            <a:r>
              <a:rPr lang="ko-KR" altLang="en-US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비밀번호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"DB</a:t>
            </a:r>
            <a:r>
              <a:rPr lang="ko-KR" altLang="en-US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")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FROM test;"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28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mysqli_query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$con, $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);</a:t>
            </a:r>
          </a:p>
          <a:p>
            <a:pPr>
              <a:lnSpc>
                <a:spcPct val="200000"/>
              </a:lnSpc>
            </a:pPr>
            <a:r>
              <a:rPr lang="en-US" altLang="ko-KR" sz="2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mysqli_fetch_array</a:t>
            </a:r>
            <a:endParaRPr lang="en-US" altLang="ko-KR" sz="2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echo </a:t>
            </a:r>
            <a:r>
              <a:rPr lang="ko-KR" altLang="en-US" sz="2800" dirty="0">
                <a:latin typeface="돋움체" panose="020B0609000101010101" pitchFamily="49" charset="-127"/>
                <a:ea typeface="돋움체" panose="020B0609000101010101" pitchFamily="49" charset="-127"/>
              </a:rPr>
              <a:t>문자열 출력</a:t>
            </a:r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7943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D9725F8-395C-434B-BFFD-59CC52A91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82" y="1234440"/>
            <a:ext cx="11005236" cy="5212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642410-00B8-48EE-81DB-71B0C39F842F}"/>
              </a:ext>
            </a:extLst>
          </p:cNvPr>
          <p:cNvSpPr txBox="1"/>
          <p:nvPr/>
        </p:nvSpPr>
        <p:spPr>
          <a:xfrm>
            <a:off x="145979" y="34111"/>
            <a:ext cx="4746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mysqli_fetch_array</a:t>
            </a:r>
            <a:r>
              <a:rPr lang="en-US" altLang="ko-KR" sz="3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3600" dirty="0">
                <a:latin typeface="돋움체" panose="020B0609000101010101" pitchFamily="49" charset="-127"/>
                <a:ea typeface="돋움체" panose="020B0609000101010101" pitchFamily="49" charset="-127"/>
              </a:rPr>
              <a:t>$row </a:t>
            </a:r>
            <a:r>
              <a:rPr lang="ko-KR" altLang="en-US" sz="3600" dirty="0"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9640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573077-E2CC-4743-B6D5-0D2F4BB51346}"/>
              </a:ext>
            </a:extLst>
          </p:cNvPr>
          <p:cNvSpPr txBox="1"/>
          <p:nvPr/>
        </p:nvSpPr>
        <p:spPr>
          <a:xfrm>
            <a:off x="1245954" y="1228397"/>
            <a:ext cx="970009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&lt;?php</a:t>
            </a:r>
            <a:endParaRPr lang="en-US" altLang="ko-KR" sz="2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$con = </a:t>
            </a:r>
            <a:r>
              <a:rPr lang="en-US" altLang="ko-KR" sz="2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mysqli_connect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"localhost"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"root"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2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FROM test;"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$result = </a:t>
            </a:r>
            <a:r>
              <a:rPr lang="en-US" altLang="ko-KR" sz="2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mysqli_query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$con, $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);</a:t>
            </a:r>
          </a:p>
          <a:p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($row = </a:t>
            </a:r>
            <a:r>
              <a:rPr lang="en-US" altLang="ko-KR" sz="2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mysqli_fetch_array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($result)){</a:t>
            </a:r>
          </a:p>
          <a:p>
            <a:r>
              <a:rPr lang="en-US" altLang="ko-KR" sz="2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print_r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$row);</a:t>
            </a:r>
          </a:p>
          <a:p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echo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'&lt;p&gt;'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2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//echo $row['content'];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?&gt;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D5CA7-2D0E-4214-A6BC-7B7BF075EAD5}"/>
              </a:ext>
            </a:extLst>
          </p:cNvPr>
          <p:cNvSpPr txBox="1"/>
          <p:nvPr/>
        </p:nvSpPr>
        <p:spPr>
          <a:xfrm>
            <a:off x="145979" y="34111"/>
            <a:ext cx="4746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mysqli_fetch_array</a:t>
            </a:r>
            <a:r>
              <a:rPr lang="en-US" altLang="ko-KR" sz="3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3600" dirty="0">
                <a:latin typeface="돋움체" panose="020B0609000101010101" pitchFamily="49" charset="-127"/>
                <a:ea typeface="돋움체" panose="020B0609000101010101" pitchFamily="49" charset="-127"/>
              </a:rPr>
              <a:t>$row </a:t>
            </a:r>
            <a:r>
              <a:rPr lang="ko-KR" altLang="en-US" sz="3600" dirty="0"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46477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367440-8E40-4DC3-ACBE-E3358D1D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484007"/>
            <a:ext cx="8391525" cy="588998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FE99080-EFE4-4E70-B6EC-B3736535411A}"/>
              </a:ext>
            </a:extLst>
          </p:cNvPr>
          <p:cNvSpPr/>
          <p:nvPr/>
        </p:nvSpPr>
        <p:spPr>
          <a:xfrm>
            <a:off x="1900236" y="484007"/>
            <a:ext cx="3342323" cy="4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8C814AB-81C1-49CF-888B-D6E0B1A2A1CC}"/>
              </a:ext>
            </a:extLst>
          </p:cNvPr>
          <p:cNvCxnSpPr>
            <a:cxnSpLocks/>
          </p:cNvCxnSpPr>
          <p:nvPr/>
        </p:nvCxnSpPr>
        <p:spPr>
          <a:xfrm flipH="1">
            <a:off x="3230880" y="2780211"/>
            <a:ext cx="201167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A9A852-79CE-44C5-8EDA-3B14818C6C28}"/>
              </a:ext>
            </a:extLst>
          </p:cNvPr>
          <p:cNvSpPr/>
          <p:nvPr/>
        </p:nvSpPr>
        <p:spPr>
          <a:xfrm>
            <a:off x="5242559" y="2356760"/>
            <a:ext cx="2423161" cy="846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solidFill>
                  <a:schemeClr val="tx1"/>
                </a:solidFill>
              </a:rPr>
              <a:t>htdocs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45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43955" y="2793012"/>
            <a:ext cx="4104089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Q &amp; A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917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D7376F-6119-402B-AC70-5BF11047161A}"/>
              </a:ext>
            </a:extLst>
          </p:cNvPr>
          <p:cNvSpPr txBox="1"/>
          <p:nvPr/>
        </p:nvSpPr>
        <p:spPr>
          <a:xfrm>
            <a:off x="1274956" y="1569630"/>
            <a:ext cx="1062342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&lt;?php</a:t>
            </a:r>
            <a:endParaRPr lang="en-US" altLang="ko-KR" sz="2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$con = </a:t>
            </a:r>
            <a:r>
              <a:rPr lang="en-US" altLang="ko-KR" sz="2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mysqli_connect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"localhost"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"root"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2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$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FROM test;"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$result = </a:t>
            </a:r>
            <a:r>
              <a:rPr lang="en-US" altLang="ko-KR" sz="2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mysqli_query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$con, $</a:t>
            </a:r>
            <a:r>
              <a:rPr lang="en-US" altLang="ko-KR" sz="2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sql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);</a:t>
            </a:r>
          </a:p>
          <a:p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while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($row = </a:t>
            </a:r>
            <a:r>
              <a:rPr lang="en-US" altLang="ko-KR" sz="2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mysqli_fetch_array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($result)){</a:t>
            </a:r>
          </a:p>
          <a:p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echo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'&lt;p&gt;'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2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echo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$row[</a:t>
            </a:r>
            <a:r>
              <a:rPr lang="en-US" altLang="ko-KR" sz="2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'content’</a:t>
            </a:r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2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?&gt;</a:t>
            </a:r>
            <a:endParaRPr lang="ko-KR" altLang="en-US" sz="2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2B2E8-F013-4067-ADDA-EF30BED0A3E4}"/>
              </a:ext>
            </a:extLst>
          </p:cNvPr>
          <p:cNvSpPr txBox="1"/>
          <p:nvPr/>
        </p:nvSpPr>
        <p:spPr>
          <a:xfrm>
            <a:off x="291830" y="887165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out.php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39684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37807" y="2677995"/>
            <a:ext cx="4516385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 입력</a:t>
            </a:r>
          </a:p>
        </p:txBody>
      </p:sp>
    </p:spTree>
    <p:extLst>
      <p:ext uri="{BB962C8B-B14F-4D97-AF65-F5344CB8AC3E}">
        <p14:creationId xmlns:p14="http://schemas.microsoft.com/office/powerpoint/2010/main" val="613187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9C267-7E8E-4E0A-A093-485D84F0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A0F8C-368E-4713-AB93-EDA1BD795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위에 거 관리자 창 만들어 주자</a:t>
            </a:r>
          </a:p>
        </p:txBody>
      </p:sp>
    </p:spTree>
    <p:extLst>
      <p:ext uri="{BB962C8B-B14F-4D97-AF65-F5344CB8AC3E}">
        <p14:creationId xmlns:p14="http://schemas.microsoft.com/office/powerpoint/2010/main" val="6257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11125" y="2677995"/>
            <a:ext cx="6369750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중복된 </a:t>
            </a:r>
            <a:r>
              <a:rPr lang="ko-KR" altLang="en-US" sz="6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값 입력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X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375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456" y="2677995"/>
            <a:ext cx="6441087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컬럼 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개로 늘려서 </a:t>
            </a:r>
          </a:p>
        </p:txBody>
      </p:sp>
    </p:spTree>
    <p:extLst>
      <p:ext uri="{BB962C8B-B14F-4D97-AF65-F5344CB8AC3E}">
        <p14:creationId xmlns:p14="http://schemas.microsoft.com/office/powerpoint/2010/main" val="167906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9786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dirty="0">
                <a:latin typeface="HY강B" panose="02030600000101010101" pitchFamily="18" charset="-127"/>
                <a:ea typeface="HY강B" panose="02030600000101010101" pitchFamily="18" charset="-127"/>
              </a:rPr>
              <a:t>Hardware</a:t>
            </a:r>
            <a:endParaRPr lang="ko-KR" altLang="en-US" sz="6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37087" y="2885805"/>
            <a:ext cx="7317826" cy="15111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 베이스란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1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93580" y="2777246"/>
            <a:ext cx="7204840" cy="15111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Back to the 1950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29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F2244-BB6B-4E3F-913A-77943297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F1894-2FBF-4C9D-B23D-FA30A44D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</a:t>
            </a:r>
            <a:r>
              <a:rPr lang="ko-KR" altLang="en-US" dirty="0" err="1"/>
              <a:t>쓸거는</a:t>
            </a:r>
            <a:r>
              <a:rPr lang="ko-KR" altLang="en-US" dirty="0"/>
              <a:t> 마리아 </a:t>
            </a:r>
            <a:r>
              <a:rPr lang="ko-KR" altLang="en-US" dirty="0" err="1"/>
              <a:t>디비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16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43955" y="2793012"/>
            <a:ext cx="4104089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웹의 구조</a:t>
            </a:r>
          </a:p>
        </p:txBody>
      </p:sp>
    </p:spTree>
    <p:extLst>
      <p:ext uri="{BB962C8B-B14F-4D97-AF65-F5344CB8AC3E}">
        <p14:creationId xmlns:p14="http://schemas.microsoft.com/office/powerpoint/2010/main" val="258433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B431E-C2D8-4690-A72D-F2E5AFFB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75589-ACCF-43DD-B466-A83F679D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&lt;-&gt; php &lt;-&gt; </a:t>
            </a:r>
            <a:r>
              <a:rPr lang="en-US" altLang="ko-KR" dirty="0" err="1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79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466</Words>
  <Application>Microsoft Office PowerPoint</Application>
  <PresentationFormat>와이드스크린</PresentationFormat>
  <Paragraphs>107</Paragraphs>
  <Slides>44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Apple SD Gothic Neo</vt:lpstr>
      <vt:lpstr>HY강B</vt:lpstr>
      <vt:lpstr>굵은안상수체</vt:lpstr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imagination</dc:title>
  <dc:creator>선종 유</dc:creator>
  <cp:lastModifiedBy>유선권</cp:lastModifiedBy>
  <cp:revision>62</cp:revision>
  <dcterms:created xsi:type="dcterms:W3CDTF">2018-07-10T08:27:50Z</dcterms:created>
  <dcterms:modified xsi:type="dcterms:W3CDTF">2020-08-16T13:07:15Z</dcterms:modified>
</cp:coreProperties>
</file>