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78" r:id="rId3"/>
    <p:sldId id="328" r:id="rId4"/>
    <p:sldId id="347" r:id="rId5"/>
    <p:sldId id="327" r:id="rId6"/>
    <p:sldId id="329" r:id="rId7"/>
    <p:sldId id="330" r:id="rId8"/>
    <p:sldId id="331" r:id="rId9"/>
    <p:sldId id="333" r:id="rId10"/>
    <p:sldId id="334" r:id="rId11"/>
    <p:sldId id="337" r:id="rId12"/>
    <p:sldId id="338" r:id="rId13"/>
    <p:sldId id="336" r:id="rId14"/>
    <p:sldId id="339" r:id="rId15"/>
    <p:sldId id="341" r:id="rId16"/>
    <p:sldId id="340" r:id="rId17"/>
    <p:sldId id="34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6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3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360543"/>
            <a:ext cx="10499034" cy="2136913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데이터베이스 구축부터 </a:t>
            </a:r>
            <a:endParaRPr lang="en-US" altLang="ko-KR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활용까지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492832-CDAB-4C83-B403-B2418D50D7B1}"/>
              </a:ext>
            </a:extLst>
          </p:cNvPr>
          <p:cNvSpPr/>
          <p:nvPr/>
        </p:nvSpPr>
        <p:spPr>
          <a:xfrm>
            <a:off x="4178480" y="2756831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Fork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88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3494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 </a:t>
            </a:r>
            <a:r>
              <a:rPr lang="en-US" altLang="ko-KR" sz="2800" b="1" dirty="0" err="1"/>
              <a:t>brench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91922" y="4791546"/>
            <a:ext cx="1863937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237167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72511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3980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 </a:t>
            </a:r>
            <a:r>
              <a:rPr lang="en-US" altLang="ko-KR" sz="2800" b="1" dirty="0" err="1"/>
              <a:t>brench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1BFB2-3A5C-466B-A7C7-1A13B58013D2}"/>
              </a:ext>
            </a:extLst>
          </p:cNvPr>
          <p:cNvSpPr txBox="1"/>
          <p:nvPr/>
        </p:nvSpPr>
        <p:spPr>
          <a:xfrm>
            <a:off x="7979511" y="5381834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3CDAE-B15D-48E7-8DDD-0568E1F7592C}"/>
              </a:ext>
            </a:extLst>
          </p:cNvPr>
          <p:cNvSpPr txBox="1"/>
          <p:nvPr/>
        </p:nvSpPr>
        <p:spPr>
          <a:xfrm>
            <a:off x="7979511" y="3891344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6485606" y="4895755"/>
            <a:ext cx="179998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59014" y="330939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01314" y="279735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7839E8-FBD9-484E-ABE8-00AB8E45B62F}"/>
              </a:ext>
            </a:extLst>
          </p:cNvPr>
          <p:cNvSpPr/>
          <p:nvPr/>
        </p:nvSpPr>
        <p:spPr>
          <a:xfrm>
            <a:off x="3790545" y="3298572"/>
            <a:ext cx="2250332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4CA72B-1EBF-460A-93B7-3845949787DB}"/>
              </a:ext>
            </a:extLst>
          </p:cNvPr>
          <p:cNvSpPr txBox="1"/>
          <p:nvPr/>
        </p:nvSpPr>
        <p:spPr>
          <a:xfrm>
            <a:off x="4382552" y="3495609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Fork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7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492832-CDAB-4C83-B403-B2418D50D7B1}"/>
              </a:ext>
            </a:extLst>
          </p:cNvPr>
          <p:cNvSpPr/>
          <p:nvPr/>
        </p:nvSpPr>
        <p:spPr>
          <a:xfrm>
            <a:off x="3642423" y="2756831"/>
            <a:ext cx="4907154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pull request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9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52849" y="5958891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88679" y="4794788"/>
            <a:ext cx="185745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335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823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35509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88679" y="4794788"/>
            <a:ext cx="185745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335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823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0994F3-789C-4E27-B275-C027E4CE3CA0}"/>
              </a:ext>
            </a:extLst>
          </p:cNvPr>
          <p:cNvSpPr/>
          <p:nvPr/>
        </p:nvSpPr>
        <p:spPr>
          <a:xfrm rot="20326753">
            <a:off x="2251581" y="2147177"/>
            <a:ext cx="4668731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DD4B4-E3EB-4C3D-AA58-53774B342AA7}"/>
              </a:ext>
            </a:extLst>
          </p:cNvPr>
          <p:cNvSpPr txBox="1"/>
          <p:nvPr/>
        </p:nvSpPr>
        <p:spPr>
          <a:xfrm rot="20266304">
            <a:off x="3723936" y="2206197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Pull request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49DFBB5-866B-4FF8-872B-90AE79AD40BE}"/>
              </a:ext>
            </a:extLst>
          </p:cNvPr>
          <p:cNvSpPr/>
          <p:nvPr/>
        </p:nvSpPr>
        <p:spPr>
          <a:xfrm rot="14783781">
            <a:off x="2042103" y="2836049"/>
            <a:ext cx="590047" cy="5725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8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88679" y="4794788"/>
            <a:ext cx="185745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335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823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0994F3-789C-4E27-B275-C027E4CE3CA0}"/>
              </a:ext>
            </a:extLst>
          </p:cNvPr>
          <p:cNvSpPr/>
          <p:nvPr/>
        </p:nvSpPr>
        <p:spPr>
          <a:xfrm rot="20326753">
            <a:off x="2251581" y="2147177"/>
            <a:ext cx="4668731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DD4B4-E3EB-4C3D-AA58-53774B342AA7}"/>
              </a:ext>
            </a:extLst>
          </p:cNvPr>
          <p:cNvSpPr txBox="1"/>
          <p:nvPr/>
        </p:nvSpPr>
        <p:spPr>
          <a:xfrm rot="20266304">
            <a:off x="3723936" y="2206197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Pull request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49DFBB5-866B-4FF8-872B-90AE79AD40BE}"/>
              </a:ext>
            </a:extLst>
          </p:cNvPr>
          <p:cNvSpPr/>
          <p:nvPr/>
        </p:nvSpPr>
        <p:spPr>
          <a:xfrm rot="14783781">
            <a:off x="2042103" y="2836049"/>
            <a:ext cx="590047" cy="5725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FA785-C1D9-49B4-982B-AFFAC50E820C}"/>
              </a:ext>
            </a:extLst>
          </p:cNvPr>
          <p:cNvSpPr txBox="1"/>
          <p:nvPr/>
        </p:nvSpPr>
        <p:spPr>
          <a:xfrm>
            <a:off x="1744424" y="1007588"/>
            <a:ext cx="3605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원본 관리자가 </a:t>
            </a:r>
            <a:endParaRPr lang="en-US" altLang="ko-KR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merge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46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902039" y="4081427"/>
            <a:ext cx="3284174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1747775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1235726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A5EEED-2A55-442E-A8A3-6E985851197C}"/>
              </a:ext>
            </a:extLst>
          </p:cNvPr>
          <p:cNvSpPr/>
          <p:nvPr/>
        </p:nvSpPr>
        <p:spPr>
          <a:xfrm rot="16200000">
            <a:off x="417192" y="22482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16E51-4A0C-4AF7-B8E2-DA684A43790D}"/>
              </a:ext>
            </a:extLst>
          </p:cNvPr>
          <p:cNvSpPr txBox="1"/>
          <p:nvPr/>
        </p:nvSpPr>
        <p:spPr>
          <a:xfrm>
            <a:off x="1025171" y="2294683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ko-KR" altLang="en-US" sz="2400" b="1" dirty="0"/>
              <a:t>작동되는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8100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492832-CDAB-4C83-B403-B2418D50D7B1}"/>
              </a:ext>
            </a:extLst>
          </p:cNvPr>
          <p:cNvSpPr/>
          <p:nvPr/>
        </p:nvSpPr>
        <p:spPr>
          <a:xfrm>
            <a:off x="1071403" y="2148840"/>
            <a:ext cx="10049194" cy="25603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loginCheck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파일 주석 달아서 </a:t>
            </a:r>
            <a:r>
              <a:rPr lang="en-US" altLang="ko-KR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pullrequest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3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4759" y="3986018"/>
            <a:ext cx="2081932" cy="893934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모의 해킹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15539" y="2287815"/>
            <a:ext cx="4960371" cy="112246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GitHub 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오픈소스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00493" y="930442"/>
            <a:ext cx="3327819" cy="7816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데이터 입력 출력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27941" y="32084"/>
            <a:ext cx="9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데이터베이스 구축부터 활용까지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4419873" y="-6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4363139" y="5441198"/>
            <a:ext cx="3465173" cy="893934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HY강B" panose="02030600000101010101" pitchFamily="18" charset="-127"/>
                <a:ea typeface="HY강B" panose="02030600000101010101" pitchFamily="18" charset="-127"/>
              </a:rPr>
              <a:t>추천시스템 구현</a:t>
            </a:r>
            <a:endParaRPr lang="ko-KR" altLang="en-US" sz="3200" dirty="0">
              <a:ln w="0"/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13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7770" y="1795452"/>
            <a:ext cx="6096459" cy="32670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&lt;</a:t>
            </a:r>
            <a:r>
              <a:rPr lang="ko-KR" altLang="en-US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깃허브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핵심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&gt;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commit, </a:t>
            </a:r>
            <a:r>
              <a:rPr lang="en-US" altLang="ko-KR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brench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, merge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18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B4287-1175-4B4A-B7F1-F6188390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4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4853516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4341467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ECF84-DEC9-4FD0-B34A-D4530C0D8A35}"/>
              </a:ext>
            </a:extLst>
          </p:cNvPr>
          <p:cNvSpPr txBox="1"/>
          <p:nvPr/>
        </p:nvSpPr>
        <p:spPr>
          <a:xfrm>
            <a:off x="173528" y="5959868"/>
            <a:ext cx="266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</a:t>
            </a:r>
            <a:r>
              <a:rPr lang="en-US" altLang="ko-KR" sz="2800" b="1" dirty="0" err="1"/>
              <a:t>brench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980F8-C508-4D26-9573-6858B6432FCC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  <a:endParaRPr lang="ko-KR" altLang="en-US" sz="3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16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49769" y="4833699"/>
            <a:ext cx="1779631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57251" y="3337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217315" y="2825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28F2D-6434-4FA8-B1D1-D711BAD679FC}"/>
              </a:ext>
            </a:extLst>
          </p:cNvPr>
          <p:cNvSpPr txBox="1"/>
          <p:nvPr/>
        </p:nvSpPr>
        <p:spPr>
          <a:xfrm>
            <a:off x="173528" y="5959868"/>
            <a:ext cx="266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</a:t>
            </a:r>
            <a:r>
              <a:rPr lang="en-US" altLang="ko-KR" sz="2800" b="1" dirty="0" err="1"/>
              <a:t>brench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F9D39-957B-4FB7-9A48-C32DC1B06D28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32371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66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</a:t>
            </a:r>
            <a:r>
              <a:rPr lang="en-US" altLang="ko-KR" sz="2800" b="1" dirty="0" err="1"/>
              <a:t>brench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A2E84-C34C-49C3-AFEA-3375A0B08B8C}"/>
              </a:ext>
            </a:extLst>
          </p:cNvPr>
          <p:cNvSpPr txBox="1"/>
          <p:nvPr/>
        </p:nvSpPr>
        <p:spPr>
          <a:xfrm>
            <a:off x="1333961" y="2321897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Commit3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934466" y="4049001"/>
            <a:ext cx="3349026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592BA5-1DD8-4AB4-9E20-903D97769EF4}"/>
              </a:ext>
            </a:extLst>
          </p:cNvPr>
          <p:cNvSpPr/>
          <p:nvPr/>
        </p:nvSpPr>
        <p:spPr>
          <a:xfrm rot="16200000">
            <a:off x="445873" y="2269973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1838822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1326773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D0055-5BC2-4BC1-8924-C1B443A5A496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358704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791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</a:t>
            </a:r>
            <a:r>
              <a:rPr lang="en-US" altLang="ko-KR" sz="2800" b="1" dirty="0" err="1"/>
              <a:t>brench</a:t>
            </a:r>
            <a:r>
              <a:rPr lang="en-US" altLang="ko-KR" sz="2800" b="1" dirty="0"/>
              <a:t> 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A2E84-C34C-49C3-AFEA-3375A0B08B8C}"/>
              </a:ext>
            </a:extLst>
          </p:cNvPr>
          <p:cNvSpPr txBox="1"/>
          <p:nvPr/>
        </p:nvSpPr>
        <p:spPr>
          <a:xfrm>
            <a:off x="1333961" y="2321897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Commit3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05D9D-E7F6-4869-8500-D317C1344352}"/>
              </a:ext>
            </a:extLst>
          </p:cNvPr>
          <p:cNvSpPr txBox="1"/>
          <p:nvPr/>
        </p:nvSpPr>
        <p:spPr>
          <a:xfrm>
            <a:off x="1333961" y="876318"/>
            <a:ext cx="473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Commit4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버그픽스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663776" y="3319693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592BA5-1DD8-4AB4-9E20-903D97769EF4}"/>
              </a:ext>
            </a:extLst>
          </p:cNvPr>
          <p:cNvSpPr/>
          <p:nvPr/>
        </p:nvSpPr>
        <p:spPr>
          <a:xfrm rot="16200000">
            <a:off x="445873" y="2269973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F066EFF-17B4-4F59-BC66-77F0023A10FB}"/>
              </a:ext>
            </a:extLst>
          </p:cNvPr>
          <p:cNvSpPr/>
          <p:nvPr/>
        </p:nvSpPr>
        <p:spPr>
          <a:xfrm rot="16200000">
            <a:off x="445873" y="824394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34611" y="439817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94675" y="-7223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4A971-C9D6-4E83-ABD4-418CCA7D88A4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110066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66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</a:t>
            </a:r>
            <a:r>
              <a:rPr lang="en-US" altLang="ko-KR" sz="2800" b="1" dirty="0" err="1"/>
              <a:t>brench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A2E84-C34C-49C3-AFEA-3375A0B08B8C}"/>
              </a:ext>
            </a:extLst>
          </p:cNvPr>
          <p:cNvSpPr txBox="1"/>
          <p:nvPr/>
        </p:nvSpPr>
        <p:spPr>
          <a:xfrm>
            <a:off x="1333961" y="2321897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Commit3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05D9D-E7F6-4869-8500-D317C1344352}"/>
              </a:ext>
            </a:extLst>
          </p:cNvPr>
          <p:cNvSpPr txBox="1"/>
          <p:nvPr/>
        </p:nvSpPr>
        <p:spPr>
          <a:xfrm>
            <a:off x="1333961" y="876318"/>
            <a:ext cx="473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Commit4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버그픽스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663776" y="3319693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592BA5-1DD8-4AB4-9E20-903D97769EF4}"/>
              </a:ext>
            </a:extLst>
          </p:cNvPr>
          <p:cNvSpPr/>
          <p:nvPr/>
        </p:nvSpPr>
        <p:spPr>
          <a:xfrm rot="16200000">
            <a:off x="445873" y="2269973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F066EFF-17B4-4F59-BC66-77F0023A10FB}"/>
              </a:ext>
            </a:extLst>
          </p:cNvPr>
          <p:cNvSpPr/>
          <p:nvPr/>
        </p:nvSpPr>
        <p:spPr>
          <a:xfrm rot="16200000">
            <a:off x="445873" y="824394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34611" y="439817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94675" y="-7223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205976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361</Words>
  <Application>Microsoft Office PowerPoint</Application>
  <PresentationFormat>와이드스크린</PresentationFormat>
  <Paragraphs>102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HY강B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dc:creator>선종 유</dc:creator>
  <cp:lastModifiedBy>유선권</cp:lastModifiedBy>
  <cp:revision>78</cp:revision>
  <dcterms:created xsi:type="dcterms:W3CDTF">2018-07-10T08:27:50Z</dcterms:created>
  <dcterms:modified xsi:type="dcterms:W3CDTF">2020-08-17T17:38:40Z</dcterms:modified>
</cp:coreProperties>
</file>