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505"/>
    <p:restoredTop sz="78707"/>
  </p:normalViewPr>
  <p:slideViewPr>
    <p:cSldViewPr snapToGrid="0" snapToObjects="1" showGuides="1">
      <p:cViewPr varScale="1">
        <p:scale>
          <a:sx n="95" d="100"/>
          <a:sy n="95" d="100"/>
        </p:scale>
        <p:origin x="1288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E4FB7C-3BF7-9642-9E0C-C1DFABB219EB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D8AEB6-D275-0341-B2F9-194D1D195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23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Texts!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D8AEB6-D275-0341-B2F9-194D1D195D9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703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7DFE-339B-B4B2-4037-CDED2E537B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D1650-84A5-BAE1-B608-059DF8FA89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59C25-635C-B746-5BE8-06DD15290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35C89-2D37-ADB2-BFC3-4A90AA10E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B19C8-0541-ABEB-0935-AC56D9AF3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04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D67D-2E3A-CD96-9394-5C9339BE0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DFFA4E-A42C-3DBD-8B32-720C5BD56D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45483-7CB5-6B5D-4AF1-933A028F9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F9100-6CFF-262F-71F4-6EBD58E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B5E97-EC1E-697F-A680-B125499E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672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8F071-0130-3243-AB12-3B9E3B494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F4D7A3-33BD-3DDA-1C5D-7A45ED4B0D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59594-89D6-96D5-B519-83690A62A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E976E-C2B2-A59D-89C9-40EA91162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51AC0-6F28-B2FD-E357-DDBFD3E11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6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AB0D-0AB5-9297-F20C-0894ED8836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477D5-C84C-6ABA-B79B-433D25890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5DC7A-99B7-5070-038C-616322598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B80A-B294-6BF3-7E6C-2E19E045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725902-C38C-536D-6653-3241C801C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15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CC98-2B42-C371-957D-796CF2DD4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039A-408B-0F27-08C0-C50020BF6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31C5F2-161F-9E23-FDB4-68DE0806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BBABE2-BCF7-6B14-92A5-344A064C5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66AD-529F-59D2-3DE6-0FB6CD4C4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9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D7C8-9AFC-43A6-C311-8FCD6276B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B4503-D9A5-89B8-D66F-F0185ECEB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7D7DBA-6EC5-2BF5-A59F-8F279D9AD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82EAD3-E182-8461-62EA-1D6D94FE1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29B4-8C70-37CC-F9BA-1A6AC4DAD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823DC-C2C0-6B67-C737-A0BAD116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05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4515A-9690-4B74-A1B2-3DBAA348A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0CD233-31CC-AC2D-A2E1-F61EFCD5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A9C10-7362-6631-037B-27DA3D0B1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B00D65-7A67-3936-8ED3-9F96725D1D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70F62-48AC-7DE8-6DAF-F0490C5F2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488098-392C-A0C6-79B7-344AA482F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C15BB7-2A38-B150-5D70-EBA6B54D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973229-80C4-FBE8-0654-8CC92AB3F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21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06A5E-0A1C-E26B-5008-A9AE57FE1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A8BFE-2BF5-96BF-22A2-3FAE8950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4DDB6B-1F40-D9F2-B7EE-7D2E76FE6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818D29-FE90-5B7E-D278-DB3B9CA5E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34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108A2C-3AD3-BF07-ABD6-F479558C4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8A6B49-9738-9E7A-58A8-0CDF15617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8D425-E3C8-DEDD-27C8-046C11F25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396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67C39-D538-7932-5CEA-A27DED1E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AD89A-3381-B9EA-D44B-4EE009C117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EB5E9-A731-CBCA-5D1C-7F07E86F09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7B13EB-4CEB-DE93-1E39-A60A578FA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A3C7F-B23B-290E-9EDB-E9D6D5D78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F0C9A-EDE3-5554-FF7A-3046796F4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183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3B6DE-9228-E146-283E-3C6099CA1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C667AB-F291-CA5C-B5F0-5694906B1C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878A9-EB38-0F2D-A7D6-AA9208F66A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B77D62-2057-7DDD-4F5E-DF11A5BF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0B8197-169A-13AD-0B08-149834B89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0746-51A4-CD6C-3360-A448BF69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869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8C9515-A07F-2944-5C3C-5D7071CA6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A82D7C-2DBC-93F0-7168-D36A9A606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51375-F796-2CD2-F286-A3BC86317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2188A-B933-BD4F-8F57-F8187EFD8F8A}" type="datetimeFigureOut">
              <a:rPr lang="en-US" smtClean="0"/>
              <a:t>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C9419-80ED-0B02-2DB4-EA71F7D751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B0CE81-8121-B415-3EB2-719CFFF36A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A39F7A-169F-1849-A39F-9FA4376EFB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46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6EBE4EF-6130-EECB-67C0-C58F5122FF7C}"/>
              </a:ext>
            </a:extLst>
          </p:cNvPr>
          <p:cNvSpPr/>
          <p:nvPr/>
        </p:nvSpPr>
        <p:spPr>
          <a:xfrm>
            <a:off x="5569515" y="4302828"/>
            <a:ext cx="1201003" cy="6550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pair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3CF8034-FAFB-B0FF-C0F8-5FB523521D5F}"/>
              </a:ext>
            </a:extLst>
          </p:cNvPr>
          <p:cNvSpPr/>
          <p:nvPr/>
        </p:nvSpPr>
        <p:spPr>
          <a:xfrm>
            <a:off x="8722097" y="4302828"/>
            <a:ext cx="2183643" cy="65509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trial_moves</a:t>
            </a:r>
            <a:endParaRPr lang="en-US" sz="2000" b="1" dirty="0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E52767-4D1F-0136-DF31-7C3A7945DD11}"/>
              </a:ext>
            </a:extLst>
          </p:cNvPr>
          <p:cNvSpPr/>
          <p:nvPr/>
        </p:nvSpPr>
        <p:spPr>
          <a:xfrm>
            <a:off x="9887454" y="5919350"/>
            <a:ext cx="2183643" cy="6550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bias_salt</a:t>
            </a:r>
            <a:endParaRPr lang="en-US" sz="2000" b="1" dirty="0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EF48AB3-99F9-B630-338F-5DA95AEB68BF}"/>
              </a:ext>
            </a:extLst>
          </p:cNvPr>
          <p:cNvSpPr/>
          <p:nvPr/>
        </p:nvSpPr>
        <p:spPr>
          <a:xfrm>
            <a:off x="4971993" y="1942743"/>
            <a:ext cx="2183643" cy="65509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propagate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CE16FC8E-3F81-DB46-D511-684FA2DE888B}"/>
              </a:ext>
            </a:extLst>
          </p:cNvPr>
          <p:cNvSpPr/>
          <p:nvPr/>
        </p:nvSpPr>
        <p:spPr>
          <a:xfrm>
            <a:off x="8564386" y="1929481"/>
            <a:ext cx="2183643" cy="65509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MC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330DE30-CD4D-9634-67D5-09183E276B02}"/>
              </a:ext>
            </a:extLst>
          </p:cNvPr>
          <p:cNvSpPr/>
          <p:nvPr/>
        </p:nvSpPr>
        <p:spPr>
          <a:xfrm>
            <a:off x="858105" y="1595124"/>
            <a:ext cx="2183643" cy="6550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flying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229D7D6-C845-01E9-BE4C-CB96AE137D77}"/>
              </a:ext>
            </a:extLst>
          </p:cNvPr>
          <p:cNvSpPr/>
          <p:nvPr/>
        </p:nvSpPr>
        <p:spPr>
          <a:xfrm>
            <a:off x="6988393" y="5923689"/>
            <a:ext cx="2183643" cy="6550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Flying_water_init</a:t>
            </a:r>
            <a:endParaRPr lang="en-US" sz="2000" b="1" dirty="0"/>
          </a:p>
        </p:txBody>
      </p:sp>
      <p:sp>
        <p:nvSpPr>
          <p:cNvPr id="11" name="Left-Right Arrow 10">
            <a:extLst>
              <a:ext uri="{FF2B5EF4-FFF2-40B4-BE49-F238E27FC236}">
                <a16:creationId xmlns:a16="http://schemas.microsoft.com/office/drawing/2014/main" id="{69CA14BC-E1AE-E65D-D163-4E31636AB6CC}"/>
              </a:ext>
            </a:extLst>
          </p:cNvPr>
          <p:cNvSpPr/>
          <p:nvPr/>
        </p:nvSpPr>
        <p:spPr>
          <a:xfrm rot="5400000">
            <a:off x="9329913" y="3645628"/>
            <a:ext cx="655092" cy="374522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-Right Arrow 11">
            <a:extLst>
              <a:ext uri="{FF2B5EF4-FFF2-40B4-BE49-F238E27FC236}">
                <a16:creationId xmlns:a16="http://schemas.microsoft.com/office/drawing/2014/main" id="{45F25202-6191-698E-33FA-34FC7003190F}"/>
              </a:ext>
            </a:extLst>
          </p:cNvPr>
          <p:cNvSpPr/>
          <p:nvPr/>
        </p:nvSpPr>
        <p:spPr>
          <a:xfrm rot="1411856">
            <a:off x="7212345" y="1285570"/>
            <a:ext cx="1441435" cy="426710"/>
          </a:xfrm>
          <a:prstGeom prst="leftRightArrow">
            <a:avLst>
              <a:gd name="adj1" fmla="val 50000"/>
              <a:gd name="adj2" fmla="val 43439"/>
            </a:avLst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FFFB3635-AB7C-0B47-95F3-9055F2120A69}"/>
              </a:ext>
            </a:extLst>
          </p:cNvPr>
          <p:cNvSpPr/>
          <p:nvPr/>
        </p:nvSpPr>
        <p:spPr>
          <a:xfrm>
            <a:off x="4712989" y="514602"/>
            <a:ext cx="2183643" cy="655092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control.py</a:t>
            </a:r>
            <a:endParaRPr lang="en-US" sz="2000" b="1" dirty="0"/>
          </a:p>
        </p:txBody>
      </p:sp>
      <p:sp>
        <p:nvSpPr>
          <p:cNvPr id="14" name="Up Arrow 13">
            <a:extLst>
              <a:ext uri="{FF2B5EF4-FFF2-40B4-BE49-F238E27FC236}">
                <a16:creationId xmlns:a16="http://schemas.microsoft.com/office/drawing/2014/main" id="{C3CAF8BD-FC37-025C-6299-B8E0EA31AD94}"/>
              </a:ext>
            </a:extLst>
          </p:cNvPr>
          <p:cNvSpPr/>
          <p:nvPr/>
        </p:nvSpPr>
        <p:spPr>
          <a:xfrm rot="3902465">
            <a:off x="3487126" y="883990"/>
            <a:ext cx="418224" cy="102562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-Right Arrow 14">
            <a:extLst>
              <a:ext uri="{FF2B5EF4-FFF2-40B4-BE49-F238E27FC236}">
                <a16:creationId xmlns:a16="http://schemas.microsoft.com/office/drawing/2014/main" id="{A0302E71-FB86-B81F-FFC8-9C630E53B65B}"/>
              </a:ext>
            </a:extLst>
          </p:cNvPr>
          <p:cNvSpPr/>
          <p:nvPr/>
        </p:nvSpPr>
        <p:spPr>
          <a:xfrm rot="16200000">
            <a:off x="5747943" y="1373298"/>
            <a:ext cx="655091" cy="398065"/>
          </a:xfrm>
          <a:prstGeom prst="left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A63BE-18C1-568E-F7F7-CBDC593C8731}"/>
              </a:ext>
            </a:extLst>
          </p:cNvPr>
          <p:cNvSpPr txBox="1"/>
          <p:nvPr/>
        </p:nvSpPr>
        <p:spPr>
          <a:xfrm>
            <a:off x="5162932" y="2654399"/>
            <a:ext cx="18512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Equilibrium MD</a:t>
            </a:r>
          </a:p>
          <a:p>
            <a:r>
              <a:rPr lang="en-US" sz="2000" b="1" dirty="0"/>
              <a:t>NEMD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DD398D-403D-37A3-F5D1-174DBE6829DD}"/>
              </a:ext>
            </a:extLst>
          </p:cNvPr>
          <p:cNvSpPr txBox="1"/>
          <p:nvPr/>
        </p:nvSpPr>
        <p:spPr>
          <a:xfrm>
            <a:off x="8834020" y="2654399"/>
            <a:ext cx="217206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Prep before NEMD</a:t>
            </a:r>
          </a:p>
          <a:p>
            <a:r>
              <a:rPr lang="en-US" sz="2000" b="1" dirty="0"/>
              <a:t>GCMC after NEMD</a:t>
            </a:r>
          </a:p>
        </p:txBody>
      </p:sp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A1E5ACAD-D201-3989-E019-187995EE59A5}"/>
              </a:ext>
            </a:extLst>
          </p:cNvPr>
          <p:cNvSpPr/>
          <p:nvPr/>
        </p:nvSpPr>
        <p:spPr>
          <a:xfrm rot="16200000">
            <a:off x="5770858" y="3609204"/>
            <a:ext cx="655092" cy="374522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>
            <a:extLst>
              <a:ext uri="{FF2B5EF4-FFF2-40B4-BE49-F238E27FC236}">
                <a16:creationId xmlns:a16="http://schemas.microsoft.com/office/drawing/2014/main" id="{07826451-DFD6-5B34-63E1-F878AF876D2F}"/>
              </a:ext>
            </a:extLst>
          </p:cNvPr>
          <p:cNvSpPr/>
          <p:nvPr/>
        </p:nvSpPr>
        <p:spPr>
          <a:xfrm rot="2989670">
            <a:off x="7920168" y="4683815"/>
            <a:ext cx="403768" cy="1229697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Up Arrow 19">
            <a:extLst>
              <a:ext uri="{FF2B5EF4-FFF2-40B4-BE49-F238E27FC236}">
                <a16:creationId xmlns:a16="http://schemas.microsoft.com/office/drawing/2014/main" id="{808F5974-BE02-922F-C54B-1F0433B71160}"/>
              </a:ext>
            </a:extLst>
          </p:cNvPr>
          <p:cNvSpPr/>
          <p:nvPr/>
        </p:nvSpPr>
        <p:spPr>
          <a:xfrm rot="18977015">
            <a:off x="11295635" y="4766749"/>
            <a:ext cx="391640" cy="1063829"/>
          </a:xfrm>
          <a:prstGeom prst="upArrow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430BE60-C5DE-E059-42E6-F351A18CF9D7}"/>
              </a:ext>
            </a:extLst>
          </p:cNvPr>
          <p:cNvSpPr txBox="1"/>
          <p:nvPr/>
        </p:nvSpPr>
        <p:spPr>
          <a:xfrm>
            <a:off x="8157905" y="5058825"/>
            <a:ext cx="35242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All MC trial moves</a:t>
            </a:r>
          </a:p>
          <a:p>
            <a:pPr algn="ctr"/>
            <a:r>
              <a:rPr lang="en-US" sz="2000" b="1" dirty="0"/>
              <a:t>Initial config. of flying molecule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4BC3499-398C-C426-75CB-49C12D19ECEA}"/>
              </a:ext>
            </a:extLst>
          </p:cNvPr>
          <p:cNvSpPr/>
          <p:nvPr/>
        </p:nvSpPr>
        <p:spPr>
          <a:xfrm>
            <a:off x="870769" y="3312740"/>
            <a:ext cx="2183643" cy="6550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lmp_misc</a:t>
            </a:r>
            <a:endParaRPr lang="en-US" sz="20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66BFD6-6EB4-5684-E431-E12D3F8D1EA7}"/>
              </a:ext>
            </a:extLst>
          </p:cNvPr>
          <p:cNvSpPr txBox="1"/>
          <p:nvPr/>
        </p:nvSpPr>
        <p:spPr>
          <a:xfrm>
            <a:off x="448005" y="4070996"/>
            <a:ext cx="3307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Miscellaneous things regarding </a:t>
            </a:r>
            <a:r>
              <a:rPr lang="en-US" sz="2000" b="1" dirty="0" err="1"/>
              <a:t>lammps</a:t>
            </a:r>
            <a:r>
              <a:rPr lang="en-US" sz="2000" b="1" dirty="0"/>
              <a:t> commands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EED56F-92A0-C3DD-D7B0-15917BBE3306}"/>
              </a:ext>
            </a:extLst>
          </p:cNvPr>
          <p:cNvSpPr txBox="1"/>
          <p:nvPr/>
        </p:nvSpPr>
        <p:spPr>
          <a:xfrm>
            <a:off x="369271" y="2336722"/>
            <a:ext cx="36375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Initial setting of flying molecules</a:t>
            </a: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D422143-1766-7AF0-449B-FCA81D13C83E}"/>
              </a:ext>
            </a:extLst>
          </p:cNvPr>
          <p:cNvSpPr/>
          <p:nvPr/>
        </p:nvSpPr>
        <p:spPr>
          <a:xfrm>
            <a:off x="870769" y="5233734"/>
            <a:ext cx="2183643" cy="65509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err="1"/>
              <a:t>dictionaries.py</a:t>
            </a:r>
            <a:endParaRPr lang="en-US" sz="2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68B4327-B62C-BB25-012A-25733CA66B88}"/>
              </a:ext>
            </a:extLst>
          </p:cNvPr>
          <p:cNvSpPr txBox="1"/>
          <p:nvPr/>
        </p:nvSpPr>
        <p:spPr>
          <a:xfrm>
            <a:off x="680278" y="5985527"/>
            <a:ext cx="34597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Dictionaries contain all the inputs and info for </a:t>
            </a:r>
            <a:r>
              <a:rPr lang="en-US" sz="2000" b="1" dirty="0" err="1"/>
              <a:t>hMD</a:t>
            </a:r>
            <a:r>
              <a:rPr lang="en-US" sz="2000" b="1" dirty="0"/>
              <a:t>/MC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35C45D-7211-505E-58A8-4748AC8B689C}"/>
              </a:ext>
            </a:extLst>
          </p:cNvPr>
          <p:cNvSpPr txBox="1"/>
          <p:nvPr/>
        </p:nvSpPr>
        <p:spPr>
          <a:xfrm>
            <a:off x="5725247" y="5072152"/>
            <a:ext cx="101316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500" b="1" dirty="0"/>
              <a:t>Force field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48DF65-9849-2A07-B152-F51BEB34CE30}"/>
              </a:ext>
            </a:extLst>
          </p:cNvPr>
          <p:cNvSpPr txBox="1"/>
          <p:nvPr/>
        </p:nvSpPr>
        <p:spPr>
          <a:xfrm>
            <a:off x="8977310" y="329192"/>
            <a:ext cx="288001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/>
              <a:t>Files: </a:t>
            </a:r>
            <a:r>
              <a:rPr lang="en-US" sz="2500" b="1" dirty="0" err="1"/>
              <a:t>define_XXX.py</a:t>
            </a:r>
            <a:endParaRPr lang="en-US" sz="2500" b="1" dirty="0"/>
          </a:p>
        </p:txBody>
      </p:sp>
      <p:sp>
        <p:nvSpPr>
          <p:cNvPr id="29" name="Left-Right Arrow 28">
            <a:extLst>
              <a:ext uri="{FF2B5EF4-FFF2-40B4-BE49-F238E27FC236}">
                <a16:creationId xmlns:a16="http://schemas.microsoft.com/office/drawing/2014/main" id="{901BFEC1-DBBF-4033-AED1-4AA0D19ABE8B}"/>
              </a:ext>
            </a:extLst>
          </p:cNvPr>
          <p:cNvSpPr/>
          <p:nvPr/>
        </p:nvSpPr>
        <p:spPr>
          <a:xfrm>
            <a:off x="7157647" y="4400484"/>
            <a:ext cx="1200089" cy="459780"/>
          </a:xfrm>
          <a:prstGeom prst="left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953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76</Words>
  <Application>Microsoft Macintosh PowerPoint</Application>
  <PresentationFormat>Widescreen</PresentationFormat>
  <Paragraphs>23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Jeongmin Kim</dc:creator>
  <cp:lastModifiedBy>Jeongmin Kim</cp:lastModifiedBy>
  <cp:revision>26</cp:revision>
  <dcterms:created xsi:type="dcterms:W3CDTF">2022-04-22T15:01:17Z</dcterms:created>
  <dcterms:modified xsi:type="dcterms:W3CDTF">2023-02-02T15:21:14Z</dcterms:modified>
</cp:coreProperties>
</file>