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9FBB78-7BAF-4FFB-A3AC-A22335FB5C2A}">
  <a:tblStyle styleId="{489FBB78-7BAF-4FFB-A3AC-A22335FB5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3669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8e27c32a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8e27c32a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6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8e27c32aa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8e27c32aa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19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8e27c32aa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8e27c32aa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97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8e27c32aa_4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8e27c32aa_4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26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8e27c32aa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8e27c32aa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6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8e27c32aa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8e27c32aa_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83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8e27c32aa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8e27c32aa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796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8e27c32aa_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8e27c32aa_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738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8e27c32aa_4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8e27c32aa_4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846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8e27c32aa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8e27c32aa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6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e27c32aa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e27c32aa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49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8e27c32aa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8e27c32aa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81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8e27c32aa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8e27c32aa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32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8e27c32aa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8e27c32aa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83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8e27c32aa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8e27c32aa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54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8e27c32aa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8e27c32aa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94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8e27c32a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8e27c32a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39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8e27c32aa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8e27c32aa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4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taglibs.cg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83" y="543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JSP 응용2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26125" y="3247025"/>
            <a:ext cx="5786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세션과 쿠키(Session, Cookies)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스코프(Scope)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커스텀 태그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EL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JSTL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75" y="1291350"/>
            <a:ext cx="2767550" cy="283365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22"/>
          <p:cNvSpPr/>
          <p:nvPr/>
        </p:nvSpPr>
        <p:spPr>
          <a:xfrm>
            <a:off x="1308100" y="3491050"/>
            <a:ext cx="1893600" cy="345000"/>
          </a:xfrm>
          <a:prstGeom prst="roundRect">
            <a:avLst>
              <a:gd name="adj" fmla="val 705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346250" y="3494200"/>
            <a:ext cx="46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[webapp] -&gt; [WEB-INF] -&gt; [lib] 폴더에 복사해 넣어준다.</a:t>
            </a:r>
            <a:endParaRPr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1279100"/>
            <a:ext cx="5328274" cy="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497650" y="859100"/>
            <a:ext cx="591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JSTL을 JSP에서 사용하려면 taglib지시어를 추가해야 한다</a:t>
            </a:r>
            <a:endParaRPr sz="1000" b="1"/>
          </a:p>
        </p:txBody>
      </p:sp>
      <p:sp>
        <p:nvSpPr>
          <p:cNvPr id="142" name="Google Shape;142;p23"/>
          <p:cNvSpPr txBox="1"/>
          <p:nvPr/>
        </p:nvSpPr>
        <p:spPr>
          <a:xfrm>
            <a:off x="537700" y="1819400"/>
            <a:ext cx="591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c: 접두어는 바꿀수 있지만 그대로 사용하기를 권장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uri: 반드시 정확한 경로를 사용</a:t>
            </a:r>
            <a:endParaRPr sz="1000" b="1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0" y="3306950"/>
            <a:ext cx="4124650" cy="11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97650" y="2881150"/>
            <a:ext cx="591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JSTL에서 사용할 수 있는 라이브러리 종류</a:t>
            </a:r>
            <a:endParaRPr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750" y="2094025"/>
            <a:ext cx="3423950" cy="24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2106575" y="672775"/>
            <a:ext cx="4902300" cy="834000"/>
          </a:xfrm>
          <a:prstGeom prst="wedgeRectCallout">
            <a:avLst>
              <a:gd name="adj1" fmla="val 8260"/>
              <a:gd name="adj2" fmla="val 50059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2300475" y="8896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JSTL의 간단한 문법을 실행해 보자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0" y="2010988"/>
            <a:ext cx="4565976" cy="9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50" y="3556575"/>
            <a:ext cx="4336543" cy="9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50" y="777800"/>
            <a:ext cx="457865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65350" y="1116500"/>
            <a:ext cx="462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자바의 if문과 유사하지만 else는 지원하지 않음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scope도 지정가능 하지만 필수는 아님.</a:t>
            </a:r>
            <a:endParaRPr sz="1000" b="1"/>
          </a:p>
        </p:txBody>
      </p:sp>
      <p:sp>
        <p:nvSpPr>
          <p:cNvPr id="161" name="Google Shape;161;p25"/>
          <p:cNvSpPr txBox="1"/>
          <p:nvPr/>
        </p:nvSpPr>
        <p:spPr>
          <a:xfrm>
            <a:off x="585925" y="2952388"/>
            <a:ext cx="46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test에서 선언한 조건을 만족하면 태그의 내용을 실행한다.</a:t>
            </a:r>
            <a:endParaRPr sz="1000"/>
          </a:p>
        </p:txBody>
      </p:sp>
      <p:sp>
        <p:nvSpPr>
          <p:cNvPr id="162" name="Google Shape;162;p25"/>
          <p:cNvSpPr txBox="1"/>
          <p:nvPr/>
        </p:nvSpPr>
        <p:spPr>
          <a:xfrm>
            <a:off x="625975" y="4497975"/>
            <a:ext cx="46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msg 속성값이 user1인 경우에 결과를 출력.</a:t>
            </a:r>
            <a:endParaRPr sz="1000"/>
          </a:p>
        </p:txBody>
      </p:sp>
      <p:sp>
        <p:nvSpPr>
          <p:cNvPr id="3" name="자유형 2"/>
          <p:cNvSpPr/>
          <p:nvPr/>
        </p:nvSpPr>
        <p:spPr>
          <a:xfrm>
            <a:off x="1981200" y="1352550"/>
            <a:ext cx="1257300" cy="9525"/>
          </a:xfrm>
          <a:custGeom>
            <a:avLst/>
            <a:gdLst>
              <a:gd name="connsiteX0" fmla="*/ 0 w 1257300"/>
              <a:gd name="connsiteY0" fmla="*/ 9525 h 9525"/>
              <a:gd name="connsiteX1" fmla="*/ 1257300 w 12573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00" h="9525">
                <a:moveTo>
                  <a:pt x="0" y="9525"/>
                </a:moveTo>
                <a:lnTo>
                  <a:pt x="12573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65350" y="1082500"/>
            <a:ext cx="463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자바의 for문과 유사함.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커스텀 태그의 특성상 정밀한 설정이 불가능 하므로 제공되는 속성을 잘 활용해야 함.</a:t>
            </a:r>
            <a:endParaRPr sz="900" b="1"/>
          </a:p>
        </p:txBody>
      </p:sp>
      <p:sp>
        <p:nvSpPr>
          <p:cNvPr id="169" name="Google Shape;169;p26"/>
          <p:cNvSpPr txBox="1"/>
          <p:nvPr/>
        </p:nvSpPr>
        <p:spPr>
          <a:xfrm>
            <a:off x="561475" y="3176978"/>
            <a:ext cx="3992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var: 배열, 리스트 등 집합형 객체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varStatus: 반복 진행 상황을 참조하기 위한 객체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주어진 데이터를 모두 순환하지 않고 특정 구간과 상승 단계 지정 가능</a:t>
            </a:r>
            <a:endParaRPr sz="9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00" y="825950"/>
            <a:ext cx="790791" cy="2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00" y="2042525"/>
            <a:ext cx="4197655" cy="10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5">
            <a:alphaModFix/>
          </a:blip>
          <a:srcRect t="28438"/>
          <a:stretch/>
        </p:blipFill>
        <p:spPr>
          <a:xfrm>
            <a:off x="4759125" y="2188979"/>
            <a:ext cx="4019500" cy="118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840612" y="3505928"/>
            <a:ext cx="3992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회원의 이름과 이메일을 반복해서 출력하기 위한 예시</a:t>
            </a:r>
            <a:endParaRPr sz="900" b="1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members는 이전페이지에서 전달된 리스트 객체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순환하면서 아이템이 하나씩 m에 전달된다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status 객체를 통해 인덱스(index), 횟수(count)를 확인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/>
              <a:t>m으로 참조되는 객체는 name, email필드에 대한 get/set메소드가 있어야 접근가능하다.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65350" y="1082500"/>
            <a:ext cx="463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&lt;c:set&gt;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특정 scope에 값을 저장하는 기능 -&gt;setAttribute()와 동일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문자열, 배열 처장 가능</a:t>
            </a:r>
            <a:endParaRPr sz="900" b="1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00" y="1682800"/>
            <a:ext cx="4822750" cy="1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l="3166"/>
          <a:stretch/>
        </p:blipFill>
        <p:spPr>
          <a:xfrm>
            <a:off x="553825" y="777800"/>
            <a:ext cx="1234575" cy="2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725" y="3373650"/>
            <a:ext cx="5127174" cy="9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553825" y="2911950"/>
            <a:ext cx="463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&lt;c:out&gt;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출력을 위한 태그</a:t>
            </a:r>
            <a:endParaRPr sz="900" b="1"/>
          </a:p>
        </p:txBody>
      </p:sp>
      <p:sp>
        <p:nvSpPr>
          <p:cNvPr id="184" name="Google Shape;184;p27"/>
          <p:cNvSpPr txBox="1"/>
          <p:nvPr/>
        </p:nvSpPr>
        <p:spPr>
          <a:xfrm>
            <a:off x="674200" y="4381725"/>
            <a:ext cx="516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default</a:t>
            </a:r>
            <a:r>
              <a:rPr lang="ko" sz="900"/>
              <a:t>: 출력하고자 하는 객체가 없을 때 출력할 값을 의미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excapXml:</a:t>
            </a:r>
            <a:r>
              <a:rPr lang="ko" sz="900"/>
              <a:t> true일 경우 태그를 일반 문자열로 출력처리 한다. 기본은 false로 태그가 반영되어 출력된다.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75" y="1774988"/>
            <a:ext cx="4798674" cy="20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70" y="868700"/>
            <a:ext cx="270635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706275" y="1222400"/>
            <a:ext cx="463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if ~ else if 문 혹은 switch 문과 같은 형식으로 사용할 수 있다.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하지만 복잡한 조건 구성은 권장하지 않는다.</a:t>
            </a:r>
            <a:endParaRPr sz="9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75" y="1774988"/>
            <a:ext cx="4798674" cy="20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70" y="868700"/>
            <a:ext cx="2706350" cy="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706275" y="1222400"/>
            <a:ext cx="463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if ~ else if 문 혹은 switch 문과 같은 형식으로 사용할 수 있다.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하지만 복잡한 조건 구성은 권장하지 않는다.</a:t>
            </a:r>
            <a:endParaRPr sz="9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706275" y="1222400"/>
            <a:ext cx="4630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자바의 StringTokenizer와 유사하게 구분자로 문자열을 나눈다.(파싱)</a:t>
            </a:r>
            <a:endParaRPr sz="900" b="1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76" y="1775000"/>
            <a:ext cx="5112975" cy="19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50" y="890075"/>
            <a:ext cx="1498596" cy="3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스코프(Scope)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14043" y="827436"/>
            <a:ext cx="605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웹 서버(WAS)에서 객체 또는 변수가 생성된 후 유효할 수 있는 범위</a:t>
            </a:r>
            <a:endParaRPr sz="1000"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25" y="1516076"/>
            <a:ext cx="4962025" cy="30100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20200" y="2303450"/>
            <a:ext cx="3410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 b="1"/>
              <a:t>page:</a:t>
            </a:r>
            <a:r>
              <a:rPr lang="ko" sz="900"/>
              <a:t> 페이지 내에서 지역변수로 사용</a:t>
            </a:r>
            <a:endParaRPr sz="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 b="1"/>
              <a:t>request: </a:t>
            </a:r>
            <a:r>
              <a:rPr lang="ko" sz="900"/>
              <a:t>http요청을 WAS가 받아서 웹 브라우저에게 응답할 때까지 변수가 유지되는 경우 사용</a:t>
            </a:r>
            <a:endParaRPr sz="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 b="1"/>
              <a:t>session: </a:t>
            </a:r>
            <a:r>
              <a:rPr lang="ko" sz="900"/>
              <a:t>웹 브라우저 별로 변수가 관리되는 경우 사용</a:t>
            </a:r>
            <a:endParaRPr sz="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 sz="900" b="1"/>
              <a:t>application: </a:t>
            </a:r>
            <a:r>
              <a:rPr lang="ko" sz="900"/>
              <a:t>웹 어플리케이션이 시작되고 종료될 때까지 변수가 유지되는 경우 사용(모든 클라이언트에게공통적으로 무언가를 보여 줄때 사용)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스코프(Scope)</a:t>
            </a:r>
            <a:endParaRPr sz="2120">
              <a:solidFill>
                <a:srgbClr val="000000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847150" y="1153100"/>
          <a:ext cx="7239000" cy="1869575"/>
        </p:xfrm>
        <a:graphic>
          <a:graphicData uri="http://schemas.openxmlformats.org/drawingml/2006/table">
            <a:tbl>
              <a:tblPr>
                <a:noFill/>
                <a:tableStyleId>{489FBB78-7BAF-4FFB-A3AC-A22335FB5C2A}</a:tableStyleId>
              </a:tblPr>
              <a:tblGrid>
                <a:gridCol w="1312250"/>
                <a:gridCol w="2018375"/>
                <a:gridCol w="2556025"/>
                <a:gridCol w="1352350"/>
              </a:tblGrid>
              <a:tr h="25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Scope명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유지범위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활용 방법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JSP 내장 객체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25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pageScope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요청된 페이지 내부에서 사용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지역변수처럼 활용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pageContext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25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requestScope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요청부터 응답까지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데이터 리퀘스트 할때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request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sessionScope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브라우저 종료 또는 설정시간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사용자별로 정보 저장시(ex. 장바구니)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session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applicationScope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웹 어플리케이션이 종료 될때 까지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사용자에게 공통적으로 무엇인가 보여 주고자 할때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application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96825" y="722475"/>
            <a:ext cx="4515300" cy="35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&lt;%@ page language="java" contentType="text/html; charset=UTF-8"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pageEncoding="UTF-8"%&gt;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&lt;!DOCTYPE html&gt;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&lt;html&gt;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&lt;head&gt;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&lt;meta charset="UTF-8"&gt;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&lt;title&gt;Insert title here&lt;/title&gt;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&lt;/head&gt;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&lt;body&gt;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pageContext.setAttribute("page_today", "2022-12-15");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request.setAttribute("req_today", "2022-12-16");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session.setAttribute("session_today", "2022-12-17");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application.setAttribute("app_today", "2022-12-18");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%&gt;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&lt;%=pageContext.getAttribute("page_today")%&gt;,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&lt;%=request.getAttribute("req_today")%&gt;,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&lt;%=session.getAttribute("session_today") %&gt;,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&lt;%=application.getAttribute("app_today") %&gt;,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&lt;/body&gt;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&lt;/html&gt;</a:t>
            </a:r>
            <a:endParaRPr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280263" y="189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스코프(Scope)</a:t>
            </a:r>
            <a:endParaRPr sz="2120">
              <a:solidFill>
                <a:srgbClr val="000000"/>
              </a:solidFill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5261475" y="1879875"/>
          <a:ext cx="2929750" cy="1005750"/>
        </p:xfrm>
        <a:graphic>
          <a:graphicData uri="http://schemas.openxmlformats.org/drawingml/2006/table">
            <a:tbl>
              <a:tblPr>
                <a:noFill/>
                <a:tableStyleId>{489FBB78-7BAF-4FFB-A3AC-A22335FB5C2A}</a:tableStyleId>
              </a:tblPr>
              <a:tblGrid>
                <a:gridCol w="2929750"/>
              </a:tblGrid>
              <a:tr h="32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공통 함수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32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void setAttribute(String key, Object value);</a:t>
                      </a:r>
                      <a:endParaRPr sz="1000"/>
                    </a:p>
                  </a:txBody>
                  <a:tcPr marL="91425" marR="91425" marT="91425" marB="91425"/>
                </a:tc>
              </a:tr>
              <a:tr h="32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Object getAttribute(string key);</a:t>
                      </a:r>
                      <a:endParaRPr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24957" y="2087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5721" y="207695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Value</a:t>
            </a:r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210339" y="3508513"/>
            <a:ext cx="298174" cy="397841"/>
          </a:xfrm>
          <a:custGeom>
            <a:avLst/>
            <a:gdLst>
              <a:gd name="connsiteX0" fmla="*/ 0 w 298174"/>
              <a:gd name="connsiteY0" fmla="*/ 0 h 397841"/>
              <a:gd name="connsiteX1" fmla="*/ 109331 w 298174"/>
              <a:gd name="connsiteY1" fmla="*/ 19878 h 397841"/>
              <a:gd name="connsiteX2" fmla="*/ 139148 w 298174"/>
              <a:gd name="connsiteY2" fmla="*/ 39757 h 397841"/>
              <a:gd name="connsiteX3" fmla="*/ 178904 w 298174"/>
              <a:gd name="connsiteY3" fmla="*/ 69574 h 397841"/>
              <a:gd name="connsiteX4" fmla="*/ 238539 w 298174"/>
              <a:gd name="connsiteY4" fmla="*/ 89452 h 397841"/>
              <a:gd name="connsiteX5" fmla="*/ 258418 w 298174"/>
              <a:gd name="connsiteY5" fmla="*/ 119270 h 397841"/>
              <a:gd name="connsiteX6" fmla="*/ 298174 w 298174"/>
              <a:gd name="connsiteY6" fmla="*/ 188844 h 397841"/>
              <a:gd name="connsiteX7" fmla="*/ 278296 w 298174"/>
              <a:gd name="connsiteY7" fmla="*/ 308113 h 397841"/>
              <a:gd name="connsiteX8" fmla="*/ 238539 w 298174"/>
              <a:gd name="connsiteY8" fmla="*/ 367748 h 397841"/>
              <a:gd name="connsiteX9" fmla="*/ 178904 w 298174"/>
              <a:gd name="connsiteY9" fmla="*/ 387626 h 397841"/>
              <a:gd name="connsiteX10" fmla="*/ 29818 w 298174"/>
              <a:gd name="connsiteY10" fmla="*/ 397565 h 39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8174" h="397841">
                <a:moveTo>
                  <a:pt x="0" y="0"/>
                </a:moveTo>
                <a:cubicBezTo>
                  <a:pt x="36444" y="6626"/>
                  <a:pt x="73715" y="9702"/>
                  <a:pt x="109331" y="19878"/>
                </a:cubicBezTo>
                <a:cubicBezTo>
                  <a:pt x="120817" y="23160"/>
                  <a:pt x="129428" y="32814"/>
                  <a:pt x="139148" y="39757"/>
                </a:cubicBezTo>
                <a:cubicBezTo>
                  <a:pt x="152627" y="49385"/>
                  <a:pt x="164088" y="62166"/>
                  <a:pt x="178904" y="69574"/>
                </a:cubicBezTo>
                <a:cubicBezTo>
                  <a:pt x="197645" y="78945"/>
                  <a:pt x="238539" y="89452"/>
                  <a:pt x="238539" y="89452"/>
                </a:cubicBezTo>
                <a:cubicBezTo>
                  <a:pt x="245165" y="99391"/>
                  <a:pt x="252491" y="108898"/>
                  <a:pt x="258418" y="119270"/>
                </a:cubicBezTo>
                <a:cubicBezTo>
                  <a:pt x="308867" y="207555"/>
                  <a:pt x="249737" y="116186"/>
                  <a:pt x="298174" y="188844"/>
                </a:cubicBezTo>
                <a:cubicBezTo>
                  <a:pt x="297241" y="196305"/>
                  <a:pt x="289241" y="286223"/>
                  <a:pt x="278296" y="308113"/>
                </a:cubicBezTo>
                <a:cubicBezTo>
                  <a:pt x="267612" y="329482"/>
                  <a:pt x="261204" y="360193"/>
                  <a:pt x="238539" y="367748"/>
                </a:cubicBezTo>
                <a:cubicBezTo>
                  <a:pt x="218661" y="374374"/>
                  <a:pt x="199696" y="385027"/>
                  <a:pt x="178904" y="387626"/>
                </a:cubicBezTo>
                <a:cubicBezTo>
                  <a:pt x="76379" y="400441"/>
                  <a:pt x="126102" y="397565"/>
                  <a:pt x="29818" y="3975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488635" y="3816626"/>
            <a:ext cx="526774" cy="278527"/>
          </a:xfrm>
          <a:custGeom>
            <a:avLst/>
            <a:gdLst>
              <a:gd name="connsiteX0" fmla="*/ 0 w 526774"/>
              <a:gd name="connsiteY0" fmla="*/ 0 h 278527"/>
              <a:gd name="connsiteX1" fmla="*/ 69574 w 526774"/>
              <a:gd name="connsiteY1" fmla="*/ 19878 h 278527"/>
              <a:gd name="connsiteX2" fmla="*/ 178904 w 526774"/>
              <a:gd name="connsiteY2" fmla="*/ 39757 h 278527"/>
              <a:gd name="connsiteX3" fmla="*/ 238539 w 526774"/>
              <a:gd name="connsiteY3" fmla="*/ 69574 h 278527"/>
              <a:gd name="connsiteX4" fmla="*/ 318052 w 526774"/>
              <a:gd name="connsiteY4" fmla="*/ 89452 h 278527"/>
              <a:gd name="connsiteX5" fmla="*/ 367748 w 526774"/>
              <a:gd name="connsiteY5" fmla="*/ 119270 h 278527"/>
              <a:gd name="connsiteX6" fmla="*/ 397565 w 526774"/>
              <a:gd name="connsiteY6" fmla="*/ 139148 h 278527"/>
              <a:gd name="connsiteX7" fmla="*/ 437322 w 526774"/>
              <a:gd name="connsiteY7" fmla="*/ 149087 h 278527"/>
              <a:gd name="connsiteX8" fmla="*/ 506895 w 526774"/>
              <a:gd name="connsiteY8" fmla="*/ 168965 h 278527"/>
              <a:gd name="connsiteX9" fmla="*/ 516835 w 526774"/>
              <a:gd name="connsiteY9" fmla="*/ 139148 h 278527"/>
              <a:gd name="connsiteX10" fmla="*/ 506895 w 526774"/>
              <a:gd name="connsiteY10" fmla="*/ 109331 h 278527"/>
              <a:gd name="connsiteX11" fmla="*/ 496956 w 526774"/>
              <a:gd name="connsiteY11" fmla="*/ 59635 h 278527"/>
              <a:gd name="connsiteX12" fmla="*/ 457200 w 526774"/>
              <a:gd name="connsiteY12" fmla="*/ 69574 h 278527"/>
              <a:gd name="connsiteX13" fmla="*/ 447261 w 526774"/>
              <a:gd name="connsiteY13" fmla="*/ 109331 h 278527"/>
              <a:gd name="connsiteX14" fmla="*/ 427382 w 526774"/>
              <a:gd name="connsiteY14" fmla="*/ 159026 h 278527"/>
              <a:gd name="connsiteX15" fmla="*/ 367748 w 526774"/>
              <a:gd name="connsiteY15" fmla="*/ 238539 h 278527"/>
              <a:gd name="connsiteX16" fmla="*/ 347869 w 526774"/>
              <a:gd name="connsiteY16" fmla="*/ 268357 h 278527"/>
              <a:gd name="connsiteX17" fmla="*/ 377687 w 526774"/>
              <a:gd name="connsiteY17" fmla="*/ 278296 h 278527"/>
              <a:gd name="connsiteX18" fmla="*/ 437322 w 526774"/>
              <a:gd name="connsiteY18" fmla="*/ 228600 h 278527"/>
              <a:gd name="connsiteX19" fmla="*/ 477078 w 526774"/>
              <a:gd name="connsiteY19" fmla="*/ 218661 h 278527"/>
              <a:gd name="connsiteX20" fmla="*/ 506895 w 526774"/>
              <a:gd name="connsiteY20" fmla="*/ 208722 h 278527"/>
              <a:gd name="connsiteX21" fmla="*/ 526774 w 526774"/>
              <a:gd name="connsiteY21" fmla="*/ 188844 h 27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6774" h="278527">
                <a:moveTo>
                  <a:pt x="0" y="0"/>
                </a:moveTo>
                <a:cubicBezTo>
                  <a:pt x="23191" y="6626"/>
                  <a:pt x="46175" y="14028"/>
                  <a:pt x="69574" y="19878"/>
                </a:cubicBezTo>
                <a:cubicBezTo>
                  <a:pt x="97350" y="26822"/>
                  <a:pt x="152328" y="35327"/>
                  <a:pt x="178904" y="39757"/>
                </a:cubicBezTo>
                <a:cubicBezTo>
                  <a:pt x="210220" y="60634"/>
                  <a:pt x="203721" y="60078"/>
                  <a:pt x="238539" y="69574"/>
                </a:cubicBezTo>
                <a:cubicBezTo>
                  <a:pt x="264896" y="76762"/>
                  <a:pt x="318052" y="89452"/>
                  <a:pt x="318052" y="89452"/>
                </a:cubicBezTo>
                <a:cubicBezTo>
                  <a:pt x="356877" y="128279"/>
                  <a:pt x="316139" y="93466"/>
                  <a:pt x="367748" y="119270"/>
                </a:cubicBezTo>
                <a:cubicBezTo>
                  <a:pt x="378432" y="124612"/>
                  <a:pt x="386586" y="134443"/>
                  <a:pt x="397565" y="139148"/>
                </a:cubicBezTo>
                <a:cubicBezTo>
                  <a:pt x="410121" y="144529"/>
                  <a:pt x="424187" y="145334"/>
                  <a:pt x="437322" y="149087"/>
                </a:cubicBezTo>
                <a:cubicBezTo>
                  <a:pt x="537144" y="177607"/>
                  <a:pt x="382596" y="137890"/>
                  <a:pt x="506895" y="168965"/>
                </a:cubicBezTo>
                <a:cubicBezTo>
                  <a:pt x="510208" y="159026"/>
                  <a:pt x="516835" y="149625"/>
                  <a:pt x="516835" y="139148"/>
                </a:cubicBezTo>
                <a:cubicBezTo>
                  <a:pt x="516835" y="128671"/>
                  <a:pt x="509436" y="119495"/>
                  <a:pt x="506895" y="109331"/>
                </a:cubicBezTo>
                <a:cubicBezTo>
                  <a:pt x="502798" y="92942"/>
                  <a:pt x="500269" y="76200"/>
                  <a:pt x="496956" y="59635"/>
                </a:cubicBezTo>
                <a:cubicBezTo>
                  <a:pt x="483704" y="62948"/>
                  <a:pt x="466859" y="59915"/>
                  <a:pt x="457200" y="69574"/>
                </a:cubicBezTo>
                <a:cubicBezTo>
                  <a:pt x="447541" y="79233"/>
                  <a:pt x="451581" y="96372"/>
                  <a:pt x="447261" y="109331"/>
                </a:cubicBezTo>
                <a:cubicBezTo>
                  <a:pt x="441619" y="126257"/>
                  <a:pt x="436733" y="143831"/>
                  <a:pt x="427382" y="159026"/>
                </a:cubicBezTo>
                <a:cubicBezTo>
                  <a:pt x="410018" y="187242"/>
                  <a:pt x="386126" y="210973"/>
                  <a:pt x="367748" y="238539"/>
                </a:cubicBezTo>
                <a:lnTo>
                  <a:pt x="347869" y="268357"/>
                </a:lnTo>
                <a:cubicBezTo>
                  <a:pt x="357808" y="271670"/>
                  <a:pt x="367353" y="280019"/>
                  <a:pt x="377687" y="278296"/>
                </a:cubicBezTo>
                <a:cubicBezTo>
                  <a:pt x="402346" y="274186"/>
                  <a:pt x="418888" y="239133"/>
                  <a:pt x="437322" y="228600"/>
                </a:cubicBezTo>
                <a:cubicBezTo>
                  <a:pt x="449182" y="221823"/>
                  <a:pt x="463944" y="222414"/>
                  <a:pt x="477078" y="218661"/>
                </a:cubicBezTo>
                <a:cubicBezTo>
                  <a:pt x="487152" y="215783"/>
                  <a:pt x="496956" y="212035"/>
                  <a:pt x="506895" y="208722"/>
                </a:cubicBezTo>
                <a:lnTo>
                  <a:pt x="526774" y="1888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25956" y="4031765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완전히 종료되기 전까지 다른데서도 사용가능한</a:t>
            </a:r>
            <a:endParaRPr lang="en-US" altLang="ko-KR" smtClean="0"/>
          </a:p>
          <a:p>
            <a:r>
              <a:rPr lang="en-US" altLang="ko-KR" smtClean="0"/>
              <a:t>Request, session, application</a:t>
            </a:r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5712737" y="1258432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커스텀 태그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97650" y="859100"/>
            <a:ext cx="5913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커스텀 태그란?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사용자 정의 태그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우리가 HTML과 같은걸 직접 정의해서 만든다고 생각하면 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스크립트릿 사용을 줄이고 태그와 같은 형태로 쓴다.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직접만드는 경우보단 JSTL하고 섞어서 사용한다.</a:t>
            </a:r>
            <a:endParaRPr sz="1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50" y="2052200"/>
            <a:ext cx="4677587" cy="80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>
            <a:off x="3715350" y="2271375"/>
            <a:ext cx="20382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/>
          <p:nvPr/>
        </p:nvCxnSpPr>
        <p:spPr>
          <a:xfrm>
            <a:off x="2808625" y="2584325"/>
            <a:ext cx="292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7"/>
          <p:cNvSpPr txBox="1"/>
          <p:nvPr/>
        </p:nvSpPr>
        <p:spPr>
          <a:xfrm>
            <a:off x="5814150" y="2021650"/>
            <a:ext cx="324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WEB-INF/tags/printData.tag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파일로부터 태그 정의를 가져온다.</a:t>
            </a:r>
            <a:endParaRPr sz="1000"/>
          </a:p>
        </p:txBody>
      </p:sp>
      <p:sp>
        <p:nvSpPr>
          <p:cNvPr id="87" name="Google Shape;87;p17"/>
          <p:cNvSpPr txBox="1"/>
          <p:nvPr/>
        </p:nvSpPr>
        <p:spPr>
          <a:xfrm>
            <a:off x="5814150" y="2475200"/>
            <a:ext cx="324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m은 태그 앞에 붙일 접두어</a:t>
            </a:r>
            <a:endParaRPr sz="1000"/>
          </a:p>
        </p:txBody>
      </p:sp>
      <p:sp>
        <p:nvSpPr>
          <p:cNvPr id="2" name="자유형 1"/>
          <p:cNvSpPr/>
          <p:nvPr/>
        </p:nvSpPr>
        <p:spPr>
          <a:xfrm>
            <a:off x="924339" y="1560443"/>
            <a:ext cx="3224773" cy="546653"/>
          </a:xfrm>
          <a:custGeom>
            <a:avLst/>
            <a:gdLst>
              <a:gd name="connsiteX0" fmla="*/ 159026 w 3224773"/>
              <a:gd name="connsiteY0" fmla="*/ 188844 h 546653"/>
              <a:gd name="connsiteX1" fmla="*/ 258418 w 3224773"/>
              <a:gd name="connsiteY1" fmla="*/ 208722 h 546653"/>
              <a:gd name="connsiteX2" fmla="*/ 367748 w 3224773"/>
              <a:gd name="connsiteY2" fmla="*/ 218661 h 546653"/>
              <a:gd name="connsiteX3" fmla="*/ 447261 w 3224773"/>
              <a:gd name="connsiteY3" fmla="*/ 228600 h 546653"/>
              <a:gd name="connsiteX4" fmla="*/ 993913 w 3224773"/>
              <a:gd name="connsiteY4" fmla="*/ 258418 h 546653"/>
              <a:gd name="connsiteX5" fmla="*/ 1282148 w 3224773"/>
              <a:gd name="connsiteY5" fmla="*/ 278296 h 546653"/>
              <a:gd name="connsiteX6" fmla="*/ 2842591 w 3224773"/>
              <a:gd name="connsiteY6" fmla="*/ 278296 h 546653"/>
              <a:gd name="connsiteX7" fmla="*/ 2872409 w 3224773"/>
              <a:gd name="connsiteY7" fmla="*/ 258418 h 546653"/>
              <a:gd name="connsiteX8" fmla="*/ 2932044 w 3224773"/>
              <a:gd name="connsiteY8" fmla="*/ 168966 h 546653"/>
              <a:gd name="connsiteX9" fmla="*/ 2941983 w 3224773"/>
              <a:gd name="connsiteY9" fmla="*/ 139148 h 546653"/>
              <a:gd name="connsiteX10" fmla="*/ 2932044 w 3224773"/>
              <a:gd name="connsiteY10" fmla="*/ 49696 h 546653"/>
              <a:gd name="connsiteX11" fmla="*/ 2922104 w 3224773"/>
              <a:gd name="connsiteY11" fmla="*/ 19879 h 546653"/>
              <a:gd name="connsiteX12" fmla="*/ 2892287 w 3224773"/>
              <a:gd name="connsiteY12" fmla="*/ 9940 h 546653"/>
              <a:gd name="connsiteX13" fmla="*/ 566531 w 3224773"/>
              <a:gd name="connsiteY13" fmla="*/ 0 h 546653"/>
              <a:gd name="connsiteX14" fmla="*/ 129209 w 3224773"/>
              <a:gd name="connsiteY14" fmla="*/ 9940 h 546653"/>
              <a:gd name="connsiteX15" fmla="*/ 89452 w 3224773"/>
              <a:gd name="connsiteY15" fmla="*/ 19879 h 546653"/>
              <a:gd name="connsiteX16" fmla="*/ 0 w 3224773"/>
              <a:gd name="connsiteY16" fmla="*/ 29818 h 546653"/>
              <a:gd name="connsiteX17" fmla="*/ 9939 w 3224773"/>
              <a:gd name="connsiteY17" fmla="*/ 228600 h 546653"/>
              <a:gd name="connsiteX18" fmla="*/ 586409 w 3224773"/>
              <a:gd name="connsiteY18" fmla="*/ 278296 h 546653"/>
              <a:gd name="connsiteX19" fmla="*/ 646044 w 3224773"/>
              <a:gd name="connsiteY19" fmla="*/ 258418 h 546653"/>
              <a:gd name="connsiteX20" fmla="*/ 705678 w 3224773"/>
              <a:gd name="connsiteY20" fmla="*/ 248479 h 546653"/>
              <a:gd name="connsiteX21" fmla="*/ 2047461 w 3224773"/>
              <a:gd name="connsiteY21" fmla="*/ 258418 h 546653"/>
              <a:gd name="connsiteX22" fmla="*/ 2405270 w 3224773"/>
              <a:gd name="connsiteY22" fmla="*/ 268357 h 546653"/>
              <a:gd name="connsiteX23" fmla="*/ 2981739 w 3224773"/>
              <a:gd name="connsiteY23" fmla="*/ 258418 h 546653"/>
              <a:gd name="connsiteX24" fmla="*/ 2932044 w 3224773"/>
              <a:gd name="connsiteY24" fmla="*/ 288235 h 546653"/>
              <a:gd name="connsiteX25" fmla="*/ 2882348 w 3224773"/>
              <a:gd name="connsiteY25" fmla="*/ 327992 h 546653"/>
              <a:gd name="connsiteX26" fmla="*/ 2743200 w 3224773"/>
              <a:gd name="connsiteY26" fmla="*/ 387627 h 546653"/>
              <a:gd name="connsiteX27" fmla="*/ 2673626 w 3224773"/>
              <a:gd name="connsiteY27" fmla="*/ 417444 h 546653"/>
              <a:gd name="connsiteX28" fmla="*/ 2613991 w 3224773"/>
              <a:gd name="connsiteY28" fmla="*/ 427383 h 546653"/>
              <a:gd name="connsiteX29" fmla="*/ 2574235 w 3224773"/>
              <a:gd name="connsiteY29" fmla="*/ 437322 h 546653"/>
              <a:gd name="connsiteX30" fmla="*/ 2653748 w 3224773"/>
              <a:gd name="connsiteY30" fmla="*/ 427383 h 546653"/>
              <a:gd name="connsiteX31" fmla="*/ 3220278 w 3224773"/>
              <a:gd name="connsiteY31" fmla="*/ 397566 h 546653"/>
              <a:gd name="connsiteX32" fmla="*/ 3180522 w 3224773"/>
              <a:gd name="connsiteY32" fmla="*/ 357809 h 546653"/>
              <a:gd name="connsiteX33" fmla="*/ 3120887 w 3224773"/>
              <a:gd name="connsiteY33" fmla="*/ 308114 h 546653"/>
              <a:gd name="connsiteX34" fmla="*/ 3051313 w 3224773"/>
              <a:gd name="connsiteY34" fmla="*/ 268357 h 546653"/>
              <a:gd name="connsiteX35" fmla="*/ 2961861 w 3224773"/>
              <a:gd name="connsiteY35" fmla="*/ 228600 h 546653"/>
              <a:gd name="connsiteX36" fmla="*/ 2892287 w 3224773"/>
              <a:gd name="connsiteY36" fmla="*/ 198783 h 546653"/>
              <a:gd name="connsiteX37" fmla="*/ 2753139 w 3224773"/>
              <a:gd name="connsiteY37" fmla="*/ 218661 h 546653"/>
              <a:gd name="connsiteX38" fmla="*/ 2763078 w 3224773"/>
              <a:gd name="connsiteY38" fmla="*/ 327992 h 546653"/>
              <a:gd name="connsiteX39" fmla="*/ 2782957 w 3224773"/>
              <a:gd name="connsiteY39" fmla="*/ 377687 h 546653"/>
              <a:gd name="connsiteX40" fmla="*/ 2792896 w 3224773"/>
              <a:gd name="connsiteY40" fmla="*/ 407505 h 546653"/>
              <a:gd name="connsiteX41" fmla="*/ 2812774 w 3224773"/>
              <a:gd name="connsiteY41" fmla="*/ 457200 h 546653"/>
              <a:gd name="connsiteX42" fmla="*/ 2822713 w 3224773"/>
              <a:gd name="connsiteY42" fmla="*/ 487018 h 546653"/>
              <a:gd name="connsiteX43" fmla="*/ 2852531 w 3224773"/>
              <a:gd name="connsiteY43" fmla="*/ 546653 h 546653"/>
              <a:gd name="connsiteX44" fmla="*/ 2882348 w 3224773"/>
              <a:gd name="connsiteY44" fmla="*/ 536714 h 546653"/>
              <a:gd name="connsiteX45" fmla="*/ 2892287 w 3224773"/>
              <a:gd name="connsiteY45" fmla="*/ 496957 h 546653"/>
              <a:gd name="connsiteX46" fmla="*/ 2932044 w 3224773"/>
              <a:gd name="connsiteY46" fmla="*/ 387627 h 546653"/>
              <a:gd name="connsiteX47" fmla="*/ 2951922 w 3224773"/>
              <a:gd name="connsiteY47" fmla="*/ 347870 h 546653"/>
              <a:gd name="connsiteX48" fmla="*/ 2961861 w 3224773"/>
              <a:gd name="connsiteY48" fmla="*/ 308114 h 546653"/>
              <a:gd name="connsiteX49" fmla="*/ 3001618 w 3224773"/>
              <a:gd name="connsiteY49" fmla="*/ 248479 h 546653"/>
              <a:gd name="connsiteX50" fmla="*/ 3031435 w 3224773"/>
              <a:gd name="connsiteY50" fmla="*/ 248479 h 546653"/>
              <a:gd name="connsiteX51" fmla="*/ 3021496 w 3224773"/>
              <a:gd name="connsiteY51" fmla="*/ 278296 h 546653"/>
              <a:gd name="connsiteX52" fmla="*/ 2951922 w 3224773"/>
              <a:gd name="connsiteY52" fmla="*/ 357809 h 546653"/>
              <a:gd name="connsiteX53" fmla="*/ 2862470 w 3224773"/>
              <a:gd name="connsiteY53" fmla="*/ 427383 h 546653"/>
              <a:gd name="connsiteX54" fmla="*/ 2782957 w 3224773"/>
              <a:gd name="connsiteY54" fmla="*/ 467140 h 546653"/>
              <a:gd name="connsiteX55" fmla="*/ 2753139 w 3224773"/>
              <a:gd name="connsiteY55" fmla="*/ 467140 h 54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224773" h="546653">
                <a:moveTo>
                  <a:pt x="159026" y="188844"/>
                </a:moveTo>
                <a:cubicBezTo>
                  <a:pt x="192157" y="195470"/>
                  <a:pt x="224971" y="203944"/>
                  <a:pt x="258418" y="208722"/>
                </a:cubicBezTo>
                <a:cubicBezTo>
                  <a:pt x="294644" y="213897"/>
                  <a:pt x="331355" y="214830"/>
                  <a:pt x="367748" y="218661"/>
                </a:cubicBezTo>
                <a:cubicBezTo>
                  <a:pt x="394312" y="221457"/>
                  <a:pt x="420651" y="226286"/>
                  <a:pt x="447261" y="228600"/>
                </a:cubicBezTo>
                <a:cubicBezTo>
                  <a:pt x="577924" y="239962"/>
                  <a:pt x="948395" y="255779"/>
                  <a:pt x="993913" y="258418"/>
                </a:cubicBezTo>
                <a:cubicBezTo>
                  <a:pt x="1090058" y="263992"/>
                  <a:pt x="1282148" y="278296"/>
                  <a:pt x="1282148" y="278296"/>
                </a:cubicBezTo>
                <a:cubicBezTo>
                  <a:pt x="1838009" y="357704"/>
                  <a:pt x="1448917" y="305623"/>
                  <a:pt x="2842591" y="278296"/>
                </a:cubicBezTo>
                <a:cubicBezTo>
                  <a:pt x="2854534" y="278062"/>
                  <a:pt x="2862470" y="265044"/>
                  <a:pt x="2872409" y="258418"/>
                </a:cubicBezTo>
                <a:cubicBezTo>
                  <a:pt x="2897375" y="225129"/>
                  <a:pt x="2912877" y="207300"/>
                  <a:pt x="2932044" y="168966"/>
                </a:cubicBezTo>
                <a:cubicBezTo>
                  <a:pt x="2936729" y="159595"/>
                  <a:pt x="2938670" y="149087"/>
                  <a:pt x="2941983" y="139148"/>
                </a:cubicBezTo>
                <a:cubicBezTo>
                  <a:pt x="2938670" y="109331"/>
                  <a:pt x="2936976" y="79289"/>
                  <a:pt x="2932044" y="49696"/>
                </a:cubicBezTo>
                <a:cubicBezTo>
                  <a:pt x="2930322" y="39362"/>
                  <a:pt x="2929512" y="27287"/>
                  <a:pt x="2922104" y="19879"/>
                </a:cubicBezTo>
                <a:cubicBezTo>
                  <a:pt x="2914696" y="12471"/>
                  <a:pt x="2902763" y="10028"/>
                  <a:pt x="2892287" y="9940"/>
                </a:cubicBezTo>
                <a:lnTo>
                  <a:pt x="566531" y="0"/>
                </a:lnTo>
                <a:lnTo>
                  <a:pt x="129209" y="9940"/>
                </a:lnTo>
                <a:cubicBezTo>
                  <a:pt x="115561" y="10509"/>
                  <a:pt x="102953" y="17802"/>
                  <a:pt x="89452" y="19879"/>
                </a:cubicBezTo>
                <a:cubicBezTo>
                  <a:pt x="59800" y="24441"/>
                  <a:pt x="29817" y="26505"/>
                  <a:pt x="0" y="29818"/>
                </a:cubicBezTo>
                <a:cubicBezTo>
                  <a:pt x="3313" y="96079"/>
                  <a:pt x="4851" y="162452"/>
                  <a:pt x="9939" y="228600"/>
                </a:cubicBezTo>
                <a:cubicBezTo>
                  <a:pt x="28887" y="474925"/>
                  <a:pt x="206302" y="284964"/>
                  <a:pt x="586409" y="278296"/>
                </a:cubicBezTo>
                <a:cubicBezTo>
                  <a:pt x="606287" y="271670"/>
                  <a:pt x="625716" y="263500"/>
                  <a:pt x="646044" y="258418"/>
                </a:cubicBezTo>
                <a:cubicBezTo>
                  <a:pt x="665595" y="253530"/>
                  <a:pt x="685526" y="248479"/>
                  <a:pt x="705678" y="248479"/>
                </a:cubicBezTo>
                <a:lnTo>
                  <a:pt x="2047461" y="258418"/>
                </a:lnTo>
                <a:cubicBezTo>
                  <a:pt x="2166731" y="261731"/>
                  <a:pt x="2285954" y="268357"/>
                  <a:pt x="2405270" y="268357"/>
                </a:cubicBezTo>
                <a:cubicBezTo>
                  <a:pt x="2597455" y="268357"/>
                  <a:pt x="2789691" y="251171"/>
                  <a:pt x="2981739" y="258418"/>
                </a:cubicBezTo>
                <a:cubicBezTo>
                  <a:pt x="3001043" y="259146"/>
                  <a:pt x="2947870" y="277157"/>
                  <a:pt x="2932044" y="288235"/>
                </a:cubicBezTo>
                <a:cubicBezTo>
                  <a:pt x="2914665" y="300400"/>
                  <a:pt x="2900245" y="316603"/>
                  <a:pt x="2882348" y="327992"/>
                </a:cubicBezTo>
                <a:cubicBezTo>
                  <a:pt x="2838080" y="356162"/>
                  <a:pt x="2791703" y="368226"/>
                  <a:pt x="2743200" y="387627"/>
                </a:cubicBezTo>
                <a:cubicBezTo>
                  <a:pt x="2719773" y="396998"/>
                  <a:pt x="2697742" y="410024"/>
                  <a:pt x="2673626" y="417444"/>
                </a:cubicBezTo>
                <a:cubicBezTo>
                  <a:pt x="2654365" y="423370"/>
                  <a:pt x="2633752" y="423431"/>
                  <a:pt x="2613991" y="427383"/>
                </a:cubicBezTo>
                <a:cubicBezTo>
                  <a:pt x="2600596" y="430062"/>
                  <a:pt x="2560575" y="437322"/>
                  <a:pt x="2574235" y="437322"/>
                </a:cubicBezTo>
                <a:cubicBezTo>
                  <a:pt x="2600946" y="437322"/>
                  <a:pt x="2627244" y="430696"/>
                  <a:pt x="2653748" y="427383"/>
                </a:cubicBezTo>
                <a:cubicBezTo>
                  <a:pt x="2879325" y="337154"/>
                  <a:pt x="2532091" y="469253"/>
                  <a:pt x="3220278" y="397566"/>
                </a:cubicBezTo>
                <a:cubicBezTo>
                  <a:pt x="3238919" y="395624"/>
                  <a:pt x="3194452" y="370346"/>
                  <a:pt x="3180522" y="357809"/>
                </a:cubicBezTo>
                <a:cubicBezTo>
                  <a:pt x="3161289" y="340499"/>
                  <a:pt x="3141312" y="324000"/>
                  <a:pt x="3120887" y="308114"/>
                </a:cubicBezTo>
                <a:cubicBezTo>
                  <a:pt x="3076110" y="273288"/>
                  <a:pt x="3105019" y="301923"/>
                  <a:pt x="3051313" y="268357"/>
                </a:cubicBezTo>
                <a:cubicBezTo>
                  <a:pt x="2982373" y="225270"/>
                  <a:pt x="3043781" y="244985"/>
                  <a:pt x="2961861" y="228600"/>
                </a:cubicBezTo>
                <a:cubicBezTo>
                  <a:pt x="2938670" y="218661"/>
                  <a:pt x="2917490" y="199983"/>
                  <a:pt x="2892287" y="198783"/>
                </a:cubicBezTo>
                <a:cubicBezTo>
                  <a:pt x="2845486" y="196554"/>
                  <a:pt x="2786269" y="185531"/>
                  <a:pt x="2753139" y="218661"/>
                </a:cubicBezTo>
                <a:cubicBezTo>
                  <a:pt x="2727263" y="244537"/>
                  <a:pt x="2756334" y="292025"/>
                  <a:pt x="2763078" y="327992"/>
                </a:cubicBezTo>
                <a:cubicBezTo>
                  <a:pt x="2766366" y="345528"/>
                  <a:pt x="2776692" y="360982"/>
                  <a:pt x="2782957" y="377687"/>
                </a:cubicBezTo>
                <a:cubicBezTo>
                  <a:pt x="2786636" y="387497"/>
                  <a:pt x="2789217" y="397695"/>
                  <a:pt x="2792896" y="407505"/>
                </a:cubicBezTo>
                <a:cubicBezTo>
                  <a:pt x="2799160" y="424210"/>
                  <a:pt x="2806510" y="440495"/>
                  <a:pt x="2812774" y="457200"/>
                </a:cubicBezTo>
                <a:cubicBezTo>
                  <a:pt x="2816453" y="467010"/>
                  <a:pt x="2818028" y="477647"/>
                  <a:pt x="2822713" y="487018"/>
                </a:cubicBezTo>
                <a:cubicBezTo>
                  <a:pt x="2861251" y="564096"/>
                  <a:pt x="2827544" y="471697"/>
                  <a:pt x="2852531" y="546653"/>
                </a:cubicBezTo>
                <a:cubicBezTo>
                  <a:pt x="2862470" y="543340"/>
                  <a:pt x="2875803" y="544895"/>
                  <a:pt x="2882348" y="536714"/>
                </a:cubicBezTo>
                <a:cubicBezTo>
                  <a:pt x="2890881" y="526047"/>
                  <a:pt x="2888362" y="510041"/>
                  <a:pt x="2892287" y="496957"/>
                </a:cubicBezTo>
                <a:cubicBezTo>
                  <a:pt x="2902461" y="463042"/>
                  <a:pt x="2917449" y="420466"/>
                  <a:pt x="2932044" y="387627"/>
                </a:cubicBezTo>
                <a:cubicBezTo>
                  <a:pt x="2938062" y="374088"/>
                  <a:pt x="2946720" y="361743"/>
                  <a:pt x="2951922" y="347870"/>
                </a:cubicBezTo>
                <a:cubicBezTo>
                  <a:pt x="2956718" y="335080"/>
                  <a:pt x="2955752" y="320332"/>
                  <a:pt x="2961861" y="308114"/>
                </a:cubicBezTo>
                <a:cubicBezTo>
                  <a:pt x="2972545" y="286745"/>
                  <a:pt x="3001618" y="248479"/>
                  <a:pt x="3001618" y="248479"/>
                </a:cubicBezTo>
                <a:cubicBezTo>
                  <a:pt x="3004069" y="241126"/>
                  <a:pt x="3018590" y="171409"/>
                  <a:pt x="3031435" y="248479"/>
                </a:cubicBezTo>
                <a:cubicBezTo>
                  <a:pt x="3033157" y="258813"/>
                  <a:pt x="3027658" y="269823"/>
                  <a:pt x="3021496" y="278296"/>
                </a:cubicBezTo>
                <a:cubicBezTo>
                  <a:pt x="3000782" y="306778"/>
                  <a:pt x="2975810" y="331931"/>
                  <a:pt x="2951922" y="357809"/>
                </a:cubicBezTo>
                <a:cubicBezTo>
                  <a:pt x="2891147" y="423649"/>
                  <a:pt x="2923561" y="393444"/>
                  <a:pt x="2862470" y="427383"/>
                </a:cubicBezTo>
                <a:cubicBezTo>
                  <a:pt x="2835137" y="442568"/>
                  <a:pt x="2814101" y="461949"/>
                  <a:pt x="2782957" y="467140"/>
                </a:cubicBezTo>
                <a:cubicBezTo>
                  <a:pt x="2773153" y="468774"/>
                  <a:pt x="2763078" y="467140"/>
                  <a:pt x="2753139" y="4671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EL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97650" y="859100"/>
            <a:ext cx="5913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EL이란?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표현 언어(Expression Languge)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변수, 자바 객체 혹은 자바빈 객체를 손쉽게 사용하게 해줌.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객체의 메소드도 호출 가능.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출력이외에도 사칙, 비교, 논리, 삼항연산 사용가능.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장점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간단하게 변수/객체 참조.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데이터가 없거나 null객체를 참조할 때 에러가 발생하지 않는다.</a:t>
            </a:r>
            <a:endParaRPr sz="1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75" y="2868675"/>
            <a:ext cx="5191875" cy="4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175" y="4244375"/>
            <a:ext cx="5141275" cy="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068375" y="2571750"/>
            <a:ext cx="277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자바 빈 객체를 참조하는 방법</a:t>
            </a:r>
            <a:endParaRPr sz="1000" b="1"/>
          </a:p>
        </p:txBody>
      </p:sp>
      <p:sp>
        <p:nvSpPr>
          <p:cNvPr id="97" name="Google Shape;97;p18"/>
          <p:cNvSpPr txBox="1"/>
          <p:nvPr/>
        </p:nvSpPr>
        <p:spPr>
          <a:xfrm>
            <a:off x="1004175" y="3843163"/>
            <a:ext cx="588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&lt;jsp:useBean id="m" class="ch07.Member"/&gt;</a:t>
            </a:r>
            <a:endParaRPr sz="1000" b="1"/>
          </a:p>
        </p:txBody>
      </p:sp>
      <p:sp>
        <p:nvSpPr>
          <p:cNvPr id="2" name="자유형 1"/>
          <p:cNvSpPr/>
          <p:nvPr/>
        </p:nvSpPr>
        <p:spPr>
          <a:xfrm>
            <a:off x="3924300" y="3819525"/>
            <a:ext cx="590550" cy="317550"/>
          </a:xfrm>
          <a:custGeom>
            <a:avLst/>
            <a:gdLst>
              <a:gd name="connsiteX0" fmla="*/ 0 w 590550"/>
              <a:gd name="connsiteY0" fmla="*/ 209550 h 317550"/>
              <a:gd name="connsiteX1" fmla="*/ 66675 w 590550"/>
              <a:gd name="connsiteY1" fmla="*/ 200025 h 317550"/>
              <a:gd name="connsiteX2" fmla="*/ 104775 w 590550"/>
              <a:gd name="connsiteY2" fmla="*/ 180975 h 317550"/>
              <a:gd name="connsiteX3" fmla="*/ 171450 w 590550"/>
              <a:gd name="connsiteY3" fmla="*/ 161925 h 317550"/>
              <a:gd name="connsiteX4" fmla="*/ 219075 w 590550"/>
              <a:gd name="connsiteY4" fmla="*/ 142875 h 317550"/>
              <a:gd name="connsiteX5" fmla="*/ 419100 w 590550"/>
              <a:gd name="connsiteY5" fmla="*/ 123825 h 317550"/>
              <a:gd name="connsiteX6" fmla="*/ 352425 w 590550"/>
              <a:gd name="connsiteY6" fmla="*/ 57150 h 317550"/>
              <a:gd name="connsiteX7" fmla="*/ 295275 w 590550"/>
              <a:gd name="connsiteY7" fmla="*/ 0 h 317550"/>
              <a:gd name="connsiteX8" fmla="*/ 295275 w 590550"/>
              <a:gd name="connsiteY8" fmla="*/ 314325 h 317550"/>
              <a:gd name="connsiteX9" fmla="*/ 323850 w 590550"/>
              <a:gd name="connsiteY9" fmla="*/ 285750 h 317550"/>
              <a:gd name="connsiteX10" fmla="*/ 342900 w 590550"/>
              <a:gd name="connsiteY10" fmla="*/ 257175 h 317550"/>
              <a:gd name="connsiteX11" fmla="*/ 371475 w 590550"/>
              <a:gd name="connsiteY11" fmla="*/ 219075 h 317550"/>
              <a:gd name="connsiteX12" fmla="*/ 390525 w 590550"/>
              <a:gd name="connsiteY12" fmla="*/ 190500 h 317550"/>
              <a:gd name="connsiteX13" fmla="*/ 447675 w 590550"/>
              <a:gd name="connsiteY13" fmla="*/ 123825 h 317550"/>
              <a:gd name="connsiteX14" fmla="*/ 504825 w 590550"/>
              <a:gd name="connsiteY14" fmla="*/ 95250 h 317550"/>
              <a:gd name="connsiteX15" fmla="*/ 552450 w 590550"/>
              <a:gd name="connsiteY15" fmla="*/ 85725 h 317550"/>
              <a:gd name="connsiteX16" fmla="*/ 590550 w 590550"/>
              <a:gd name="connsiteY16" fmla="*/ 76200 h 31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550" h="317550">
                <a:moveTo>
                  <a:pt x="0" y="209550"/>
                </a:moveTo>
                <a:cubicBezTo>
                  <a:pt x="22225" y="206375"/>
                  <a:pt x="45015" y="205932"/>
                  <a:pt x="66675" y="200025"/>
                </a:cubicBezTo>
                <a:cubicBezTo>
                  <a:pt x="80374" y="196289"/>
                  <a:pt x="91724" y="186568"/>
                  <a:pt x="104775" y="180975"/>
                </a:cubicBezTo>
                <a:cubicBezTo>
                  <a:pt x="136880" y="167216"/>
                  <a:pt x="135199" y="174009"/>
                  <a:pt x="171450" y="161925"/>
                </a:cubicBezTo>
                <a:cubicBezTo>
                  <a:pt x="187670" y="156518"/>
                  <a:pt x="202357" y="146458"/>
                  <a:pt x="219075" y="142875"/>
                </a:cubicBezTo>
                <a:cubicBezTo>
                  <a:pt x="245319" y="137251"/>
                  <a:pt x="405773" y="124936"/>
                  <a:pt x="419100" y="123825"/>
                </a:cubicBezTo>
                <a:cubicBezTo>
                  <a:pt x="397547" y="59167"/>
                  <a:pt x="428846" y="133571"/>
                  <a:pt x="352425" y="57150"/>
                </a:cubicBezTo>
                <a:lnTo>
                  <a:pt x="295275" y="0"/>
                </a:lnTo>
                <a:cubicBezTo>
                  <a:pt x="266443" y="115329"/>
                  <a:pt x="263921" y="110527"/>
                  <a:pt x="295275" y="314325"/>
                </a:cubicBezTo>
                <a:cubicBezTo>
                  <a:pt x="297323" y="327639"/>
                  <a:pt x="315226" y="296098"/>
                  <a:pt x="323850" y="285750"/>
                </a:cubicBezTo>
                <a:cubicBezTo>
                  <a:pt x="331179" y="276956"/>
                  <a:pt x="336246" y="266490"/>
                  <a:pt x="342900" y="257175"/>
                </a:cubicBezTo>
                <a:cubicBezTo>
                  <a:pt x="352127" y="244257"/>
                  <a:pt x="362248" y="231993"/>
                  <a:pt x="371475" y="219075"/>
                </a:cubicBezTo>
                <a:cubicBezTo>
                  <a:pt x="378129" y="209760"/>
                  <a:pt x="383871" y="199815"/>
                  <a:pt x="390525" y="190500"/>
                </a:cubicBezTo>
                <a:cubicBezTo>
                  <a:pt x="402529" y="173694"/>
                  <a:pt x="428793" y="136413"/>
                  <a:pt x="447675" y="123825"/>
                </a:cubicBezTo>
                <a:cubicBezTo>
                  <a:pt x="465396" y="112011"/>
                  <a:pt x="484809" y="102529"/>
                  <a:pt x="504825" y="95250"/>
                </a:cubicBezTo>
                <a:cubicBezTo>
                  <a:pt x="520040" y="89717"/>
                  <a:pt x="536646" y="89237"/>
                  <a:pt x="552450" y="85725"/>
                </a:cubicBezTo>
                <a:cubicBezTo>
                  <a:pt x="565229" y="82885"/>
                  <a:pt x="590550" y="76200"/>
                  <a:pt x="590550" y="76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4850" y="375145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객체생성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917114" y="3608855"/>
            <a:ext cx="468627" cy="643649"/>
          </a:xfrm>
          <a:custGeom>
            <a:avLst/>
            <a:gdLst>
              <a:gd name="connsiteX0" fmla="*/ 547123 w 547123"/>
              <a:gd name="connsiteY0" fmla="*/ 647700 h 699317"/>
              <a:gd name="connsiteX1" fmla="*/ 299473 w 547123"/>
              <a:gd name="connsiteY1" fmla="*/ 647700 h 699317"/>
              <a:gd name="connsiteX2" fmla="*/ 232798 w 547123"/>
              <a:gd name="connsiteY2" fmla="*/ 628650 h 699317"/>
              <a:gd name="connsiteX3" fmla="*/ 156598 w 547123"/>
              <a:gd name="connsiteY3" fmla="*/ 609600 h 699317"/>
              <a:gd name="connsiteX4" fmla="*/ 128023 w 547123"/>
              <a:gd name="connsiteY4" fmla="*/ 600075 h 699317"/>
              <a:gd name="connsiteX5" fmla="*/ 89923 w 547123"/>
              <a:gd name="connsiteY5" fmla="*/ 590550 h 699317"/>
              <a:gd name="connsiteX6" fmla="*/ 32773 w 547123"/>
              <a:gd name="connsiteY6" fmla="*/ 571500 h 699317"/>
              <a:gd name="connsiteX7" fmla="*/ 13723 w 547123"/>
              <a:gd name="connsiteY7" fmla="*/ 457200 h 699317"/>
              <a:gd name="connsiteX8" fmla="*/ 23248 w 547123"/>
              <a:gd name="connsiteY8" fmla="*/ 419100 h 699317"/>
              <a:gd name="connsiteX9" fmla="*/ 80398 w 547123"/>
              <a:gd name="connsiteY9" fmla="*/ 371475 h 699317"/>
              <a:gd name="connsiteX10" fmla="*/ 175648 w 547123"/>
              <a:gd name="connsiteY10" fmla="*/ 333375 h 699317"/>
              <a:gd name="connsiteX11" fmla="*/ 223273 w 547123"/>
              <a:gd name="connsiteY11" fmla="*/ 323850 h 699317"/>
              <a:gd name="connsiteX12" fmla="*/ 432823 w 547123"/>
              <a:gd name="connsiteY12" fmla="*/ 333375 h 699317"/>
              <a:gd name="connsiteX13" fmla="*/ 461398 w 547123"/>
              <a:gd name="connsiteY13" fmla="*/ 342900 h 699317"/>
              <a:gd name="connsiteX14" fmla="*/ 480448 w 547123"/>
              <a:gd name="connsiteY14" fmla="*/ 371475 h 699317"/>
              <a:gd name="connsiteX15" fmla="*/ 509023 w 547123"/>
              <a:gd name="connsiteY15" fmla="*/ 409575 h 699317"/>
              <a:gd name="connsiteX16" fmla="*/ 537598 w 547123"/>
              <a:gd name="connsiteY16" fmla="*/ 514350 h 699317"/>
              <a:gd name="connsiteX17" fmla="*/ 528073 w 547123"/>
              <a:gd name="connsiteY17" fmla="*/ 685800 h 699317"/>
              <a:gd name="connsiteX18" fmla="*/ 394723 w 547123"/>
              <a:gd name="connsiteY18" fmla="*/ 676275 h 699317"/>
              <a:gd name="connsiteX19" fmla="*/ 337573 w 547123"/>
              <a:gd name="connsiteY19" fmla="*/ 666750 h 699317"/>
              <a:gd name="connsiteX20" fmla="*/ 261373 w 547123"/>
              <a:gd name="connsiteY20" fmla="*/ 647700 h 699317"/>
              <a:gd name="connsiteX21" fmla="*/ 232798 w 547123"/>
              <a:gd name="connsiteY21" fmla="*/ 628650 h 699317"/>
              <a:gd name="connsiteX22" fmla="*/ 147073 w 547123"/>
              <a:gd name="connsiteY22" fmla="*/ 600075 h 699317"/>
              <a:gd name="connsiteX23" fmla="*/ 118498 w 547123"/>
              <a:gd name="connsiteY23" fmla="*/ 590550 h 699317"/>
              <a:gd name="connsiteX24" fmla="*/ 61348 w 547123"/>
              <a:gd name="connsiteY24" fmla="*/ 542925 h 699317"/>
              <a:gd name="connsiteX25" fmla="*/ 51823 w 547123"/>
              <a:gd name="connsiteY25" fmla="*/ 504825 h 699317"/>
              <a:gd name="connsiteX26" fmla="*/ 32773 w 547123"/>
              <a:gd name="connsiteY26" fmla="*/ 476250 h 699317"/>
              <a:gd name="connsiteX27" fmla="*/ 61348 w 547123"/>
              <a:gd name="connsiteY27" fmla="*/ 361950 h 699317"/>
              <a:gd name="connsiteX28" fmla="*/ 89923 w 547123"/>
              <a:gd name="connsiteY28" fmla="*/ 342900 h 699317"/>
              <a:gd name="connsiteX29" fmla="*/ 128023 w 547123"/>
              <a:gd name="connsiteY29" fmla="*/ 285750 h 699317"/>
              <a:gd name="connsiteX30" fmla="*/ 175648 w 547123"/>
              <a:gd name="connsiteY30" fmla="*/ 152400 h 699317"/>
              <a:gd name="connsiteX31" fmla="*/ 251848 w 547123"/>
              <a:gd name="connsiteY31" fmla="*/ 95250 h 699317"/>
              <a:gd name="connsiteX32" fmla="*/ 289948 w 547123"/>
              <a:gd name="connsiteY32" fmla="*/ 85725 h 699317"/>
              <a:gd name="connsiteX33" fmla="*/ 347098 w 547123"/>
              <a:gd name="connsiteY33" fmla="*/ 66675 h 699317"/>
              <a:gd name="connsiteX34" fmla="*/ 461398 w 547123"/>
              <a:gd name="connsiteY34" fmla="*/ 76200 h 699317"/>
              <a:gd name="connsiteX35" fmla="*/ 432823 w 547123"/>
              <a:gd name="connsiteY35" fmla="*/ 57150 h 699317"/>
              <a:gd name="connsiteX36" fmla="*/ 413773 w 547123"/>
              <a:gd name="connsiteY36" fmla="*/ 28575 h 699317"/>
              <a:gd name="connsiteX37" fmla="*/ 385198 w 547123"/>
              <a:gd name="connsiteY37" fmla="*/ 0 h 699317"/>
              <a:gd name="connsiteX38" fmla="*/ 394723 w 547123"/>
              <a:gd name="connsiteY38" fmla="*/ 209550 h 699317"/>
              <a:gd name="connsiteX39" fmla="*/ 423298 w 547123"/>
              <a:gd name="connsiteY39" fmla="*/ 190500 h 699317"/>
              <a:gd name="connsiteX40" fmla="*/ 432823 w 547123"/>
              <a:gd name="connsiteY40" fmla="*/ 161925 h 699317"/>
              <a:gd name="connsiteX41" fmla="*/ 461398 w 547123"/>
              <a:gd name="connsiteY41" fmla="*/ 142875 h 699317"/>
              <a:gd name="connsiteX42" fmla="*/ 489973 w 547123"/>
              <a:gd name="connsiteY42" fmla="*/ 114300 h 699317"/>
              <a:gd name="connsiteX43" fmla="*/ 461398 w 547123"/>
              <a:gd name="connsiteY43" fmla="*/ 104775 h 699317"/>
              <a:gd name="connsiteX44" fmla="*/ 413773 w 547123"/>
              <a:gd name="connsiteY44" fmla="*/ 95250 h 699317"/>
              <a:gd name="connsiteX45" fmla="*/ 404248 w 547123"/>
              <a:gd name="connsiteY45" fmla="*/ 76200 h 6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123" h="699317">
                <a:moveTo>
                  <a:pt x="547123" y="647700"/>
                </a:moveTo>
                <a:cubicBezTo>
                  <a:pt x="440108" y="669103"/>
                  <a:pt x="490667" y="662996"/>
                  <a:pt x="299473" y="647700"/>
                </a:cubicBezTo>
                <a:cubicBezTo>
                  <a:pt x="277023" y="645904"/>
                  <a:pt x="254318" y="634519"/>
                  <a:pt x="232798" y="628650"/>
                </a:cubicBezTo>
                <a:cubicBezTo>
                  <a:pt x="207539" y="621761"/>
                  <a:pt x="181436" y="617879"/>
                  <a:pt x="156598" y="609600"/>
                </a:cubicBezTo>
                <a:cubicBezTo>
                  <a:pt x="147073" y="606425"/>
                  <a:pt x="137677" y="602833"/>
                  <a:pt x="128023" y="600075"/>
                </a:cubicBezTo>
                <a:cubicBezTo>
                  <a:pt x="115436" y="596479"/>
                  <a:pt x="102462" y="594312"/>
                  <a:pt x="89923" y="590550"/>
                </a:cubicBezTo>
                <a:cubicBezTo>
                  <a:pt x="70689" y="584780"/>
                  <a:pt x="32773" y="571500"/>
                  <a:pt x="32773" y="571500"/>
                </a:cubicBezTo>
                <a:cubicBezTo>
                  <a:pt x="-14412" y="524315"/>
                  <a:pt x="-960" y="552642"/>
                  <a:pt x="13723" y="457200"/>
                </a:cubicBezTo>
                <a:cubicBezTo>
                  <a:pt x="15714" y="444261"/>
                  <a:pt x="16753" y="430466"/>
                  <a:pt x="23248" y="419100"/>
                </a:cubicBezTo>
                <a:cubicBezTo>
                  <a:pt x="32800" y="402385"/>
                  <a:pt x="63661" y="381039"/>
                  <a:pt x="80398" y="371475"/>
                </a:cubicBezTo>
                <a:cubicBezTo>
                  <a:pt x="107752" y="355844"/>
                  <a:pt x="145625" y="339380"/>
                  <a:pt x="175648" y="333375"/>
                </a:cubicBezTo>
                <a:lnTo>
                  <a:pt x="223273" y="323850"/>
                </a:lnTo>
                <a:cubicBezTo>
                  <a:pt x="293123" y="327025"/>
                  <a:pt x="363124" y="327799"/>
                  <a:pt x="432823" y="333375"/>
                </a:cubicBezTo>
                <a:cubicBezTo>
                  <a:pt x="442831" y="334176"/>
                  <a:pt x="453558" y="336628"/>
                  <a:pt x="461398" y="342900"/>
                </a:cubicBezTo>
                <a:cubicBezTo>
                  <a:pt x="470337" y="350051"/>
                  <a:pt x="473794" y="362160"/>
                  <a:pt x="480448" y="371475"/>
                </a:cubicBezTo>
                <a:cubicBezTo>
                  <a:pt x="489675" y="384393"/>
                  <a:pt x="499498" y="396875"/>
                  <a:pt x="509023" y="409575"/>
                </a:cubicBezTo>
                <a:cubicBezTo>
                  <a:pt x="533193" y="482084"/>
                  <a:pt x="524135" y="447034"/>
                  <a:pt x="537598" y="514350"/>
                </a:cubicBezTo>
                <a:cubicBezTo>
                  <a:pt x="534423" y="571500"/>
                  <a:pt x="565943" y="642881"/>
                  <a:pt x="528073" y="685800"/>
                </a:cubicBezTo>
                <a:cubicBezTo>
                  <a:pt x="498589" y="719215"/>
                  <a:pt x="439065" y="680709"/>
                  <a:pt x="394723" y="676275"/>
                </a:cubicBezTo>
                <a:cubicBezTo>
                  <a:pt x="375506" y="674353"/>
                  <a:pt x="356574" y="670205"/>
                  <a:pt x="337573" y="666750"/>
                </a:cubicBezTo>
                <a:cubicBezTo>
                  <a:pt x="320494" y="663645"/>
                  <a:pt x="280257" y="657142"/>
                  <a:pt x="261373" y="647700"/>
                </a:cubicBezTo>
                <a:cubicBezTo>
                  <a:pt x="251134" y="642580"/>
                  <a:pt x="243259" y="633299"/>
                  <a:pt x="232798" y="628650"/>
                </a:cubicBezTo>
                <a:lnTo>
                  <a:pt x="147073" y="600075"/>
                </a:lnTo>
                <a:cubicBezTo>
                  <a:pt x="137548" y="596900"/>
                  <a:pt x="126852" y="596119"/>
                  <a:pt x="118498" y="590550"/>
                </a:cubicBezTo>
                <a:cubicBezTo>
                  <a:pt x="78715" y="564028"/>
                  <a:pt x="98018" y="579595"/>
                  <a:pt x="61348" y="542925"/>
                </a:cubicBezTo>
                <a:cubicBezTo>
                  <a:pt x="58173" y="530225"/>
                  <a:pt x="56980" y="516857"/>
                  <a:pt x="51823" y="504825"/>
                </a:cubicBezTo>
                <a:cubicBezTo>
                  <a:pt x="47314" y="494303"/>
                  <a:pt x="33724" y="487658"/>
                  <a:pt x="32773" y="476250"/>
                </a:cubicBezTo>
                <a:cubicBezTo>
                  <a:pt x="29514" y="437144"/>
                  <a:pt x="31943" y="391355"/>
                  <a:pt x="61348" y="361950"/>
                </a:cubicBezTo>
                <a:cubicBezTo>
                  <a:pt x="69443" y="353855"/>
                  <a:pt x="80398" y="349250"/>
                  <a:pt x="89923" y="342900"/>
                </a:cubicBezTo>
                <a:cubicBezTo>
                  <a:pt x="102623" y="323850"/>
                  <a:pt x="124259" y="308334"/>
                  <a:pt x="128023" y="285750"/>
                </a:cubicBezTo>
                <a:cubicBezTo>
                  <a:pt x="134882" y="244598"/>
                  <a:pt x="139697" y="181161"/>
                  <a:pt x="175648" y="152400"/>
                </a:cubicBezTo>
                <a:cubicBezTo>
                  <a:pt x="180426" y="148578"/>
                  <a:pt x="235518" y="102249"/>
                  <a:pt x="251848" y="95250"/>
                </a:cubicBezTo>
                <a:cubicBezTo>
                  <a:pt x="263880" y="90093"/>
                  <a:pt x="277409" y="89487"/>
                  <a:pt x="289948" y="85725"/>
                </a:cubicBezTo>
                <a:cubicBezTo>
                  <a:pt x="309182" y="79955"/>
                  <a:pt x="328048" y="73025"/>
                  <a:pt x="347098" y="66675"/>
                </a:cubicBezTo>
                <a:cubicBezTo>
                  <a:pt x="385198" y="69850"/>
                  <a:pt x="423400" y="80422"/>
                  <a:pt x="461398" y="76200"/>
                </a:cubicBezTo>
                <a:cubicBezTo>
                  <a:pt x="472776" y="74936"/>
                  <a:pt x="440918" y="65245"/>
                  <a:pt x="432823" y="57150"/>
                </a:cubicBezTo>
                <a:cubicBezTo>
                  <a:pt x="424728" y="49055"/>
                  <a:pt x="421102" y="37369"/>
                  <a:pt x="413773" y="28575"/>
                </a:cubicBezTo>
                <a:cubicBezTo>
                  <a:pt x="405149" y="18227"/>
                  <a:pt x="394723" y="9525"/>
                  <a:pt x="385198" y="0"/>
                </a:cubicBezTo>
                <a:cubicBezTo>
                  <a:pt x="388373" y="69850"/>
                  <a:pt x="381010" y="140986"/>
                  <a:pt x="394723" y="209550"/>
                </a:cubicBezTo>
                <a:cubicBezTo>
                  <a:pt x="396968" y="220775"/>
                  <a:pt x="416147" y="199439"/>
                  <a:pt x="423298" y="190500"/>
                </a:cubicBezTo>
                <a:cubicBezTo>
                  <a:pt x="429570" y="182660"/>
                  <a:pt x="426551" y="169765"/>
                  <a:pt x="432823" y="161925"/>
                </a:cubicBezTo>
                <a:cubicBezTo>
                  <a:pt x="439974" y="152986"/>
                  <a:pt x="452604" y="150204"/>
                  <a:pt x="461398" y="142875"/>
                </a:cubicBezTo>
                <a:cubicBezTo>
                  <a:pt x="471746" y="134251"/>
                  <a:pt x="480448" y="123825"/>
                  <a:pt x="489973" y="114300"/>
                </a:cubicBezTo>
                <a:cubicBezTo>
                  <a:pt x="480448" y="111125"/>
                  <a:pt x="471138" y="107210"/>
                  <a:pt x="461398" y="104775"/>
                </a:cubicBezTo>
                <a:cubicBezTo>
                  <a:pt x="445692" y="100848"/>
                  <a:pt x="428253" y="102490"/>
                  <a:pt x="413773" y="95250"/>
                </a:cubicBezTo>
                <a:cubicBezTo>
                  <a:pt x="407423" y="92075"/>
                  <a:pt x="407423" y="82550"/>
                  <a:pt x="404248" y="76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34125" y="3529220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객체의 변수명 같은 느낌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EL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0" y="1177876"/>
            <a:ext cx="4611600" cy="8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73575" y="808488"/>
            <a:ext cx="46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el을 사용하지 않을 경우 아래 방법들로 출력해야 한다.</a:t>
            </a:r>
            <a:endParaRPr sz="1000" b="1"/>
          </a:p>
        </p:txBody>
      </p:sp>
      <p:pic>
        <p:nvPicPr>
          <p:cNvPr id="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75" y="2901350"/>
            <a:ext cx="5141275" cy="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73575" y="2593573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EL </a:t>
            </a:r>
            <a:r>
              <a:rPr lang="ko-KR" altLang="en-US" smtClean="0"/>
              <a:t>사용시 이렇게 사용합니다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EL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73575" y="808488"/>
            <a:ext cx="46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기본적인 연산 사용 가능</a:t>
            </a:r>
            <a:endParaRPr sz="1000"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00" y="1107075"/>
            <a:ext cx="4943126" cy="12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00" y="2970800"/>
            <a:ext cx="478662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21500" y="2509538"/>
            <a:ext cx="46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배열, 맵 데이터 연동</a:t>
            </a:r>
            <a:endParaRPr sz="1000" b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00" y="4321800"/>
            <a:ext cx="4786626" cy="44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688" y="3758413"/>
            <a:ext cx="462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특정 스코프에서 사용할 경우 -&gt; ${스코프명.객체id명.객체의 필드}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 b="1"/>
              <a:t>디폴트는 모든 scope다.</a:t>
            </a:r>
            <a:endParaRPr sz="1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JSTL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97650" y="859100"/>
            <a:ext cx="5913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JSTL이란?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커스텀 태그 라이브러리.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JSP에서 스크립트릿, 즉 자바 코드 블록을 사용하지 않고 HTML 형식을 유지하면서 조건문, 반복문, 간단한 연산 등을 사용할 수 있게 한다.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실제 구현된 라이브러리 파일이 필요.</a:t>
            </a:r>
            <a:endParaRPr sz="1000"/>
          </a:p>
        </p:txBody>
      </p:sp>
      <p:sp>
        <p:nvSpPr>
          <p:cNvPr id="122" name="Google Shape;122;p21"/>
          <p:cNvSpPr txBox="1"/>
          <p:nvPr/>
        </p:nvSpPr>
        <p:spPr>
          <a:xfrm>
            <a:off x="874625" y="2014075"/>
            <a:ext cx="524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https://tomcat.apache.org/download-taglibs.cgi</a:t>
            </a:r>
            <a:endParaRPr sz="1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625" y="2553450"/>
            <a:ext cx="3698150" cy="19784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1"/>
          <p:cNvSpPr/>
          <p:nvPr/>
        </p:nvSpPr>
        <p:spPr>
          <a:xfrm>
            <a:off x="1235875" y="3146000"/>
            <a:ext cx="3129600" cy="682200"/>
          </a:xfrm>
          <a:prstGeom prst="roundRect">
            <a:avLst>
              <a:gd name="adj" fmla="val 705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365475" y="3402775"/>
            <a:ext cx="462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FF0000"/>
                </a:solidFill>
              </a:rPr>
              <a:t> 두 가지 다운로드</a:t>
            </a:r>
            <a:endParaRPr sz="1100" b="1">
              <a:solidFill>
                <a:srgbClr val="FF0000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375" y="2900375"/>
            <a:ext cx="2023325" cy="4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775</Words>
  <Application>Microsoft Office PowerPoint</Application>
  <PresentationFormat>화면 슬라이드 쇼(16:9)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ezen</cp:lastModifiedBy>
  <cp:revision>5</cp:revision>
  <dcterms:modified xsi:type="dcterms:W3CDTF">2022-12-15T03:06:28Z</dcterms:modified>
</cp:coreProperties>
</file>