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937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8e27c32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8e27c32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6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97e71a3f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97e71a3f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ad363c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ad363c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ad363c55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ad363c55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60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83" y="543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MVC 패턴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학생 정보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62025" y="1903300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view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studentInfo.jsp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6541756" y="1903301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model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StrudentDAO.java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3350276" y="1929850"/>
            <a:ext cx="1793100" cy="7356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controller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StudentController.java</a:t>
            </a:r>
            <a:endParaRPr sz="1200"/>
          </a:p>
        </p:txBody>
      </p:sp>
      <p:cxnSp>
        <p:nvCxnSpPr>
          <p:cNvPr id="63" name="Google Shape;63;p14"/>
          <p:cNvCxnSpPr>
            <a:stCxn id="60" idx="3"/>
            <a:endCxn id="62" idx="1"/>
          </p:cNvCxnSpPr>
          <p:nvPr/>
        </p:nvCxnSpPr>
        <p:spPr>
          <a:xfrm>
            <a:off x="2568425" y="2297650"/>
            <a:ext cx="7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>
            <a:stCxn id="62" idx="3"/>
            <a:endCxn id="61" idx="1"/>
          </p:cNvCxnSpPr>
          <p:nvPr/>
        </p:nvCxnSpPr>
        <p:spPr>
          <a:xfrm>
            <a:off x="5143376" y="2297650"/>
            <a:ext cx="13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0" y="32317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1" idx="2"/>
            <a:endCxn id="65" idx="0"/>
          </p:cNvCxnSpPr>
          <p:nvPr/>
        </p:nvCxnSpPr>
        <p:spPr>
          <a:xfrm>
            <a:off x="7394956" y="2692001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5" idx="0"/>
            <a:endCxn id="61" idx="2"/>
          </p:cNvCxnSpPr>
          <p:nvPr/>
        </p:nvCxnSpPr>
        <p:spPr>
          <a:xfrm rot="10800000">
            <a:off x="7394950" y="2692025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2722950" y="184822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요청</a:t>
            </a:r>
            <a:endParaRPr sz="11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2722950" y="2694600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포워딩</a:t>
            </a:r>
            <a:endParaRPr sz="11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5325425" y="1709613"/>
            <a:ext cx="327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Student.java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(엔티티클래스)</a:t>
            </a:r>
            <a:endParaRPr sz="1000"/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2547425" y="2511500"/>
            <a:ext cx="8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MVC패턴의 뉴스정보 CRUD 구현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62025" y="1903300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view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newsList.jsp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newsView.jsp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6541756" y="1903301"/>
            <a:ext cx="1706400" cy="7887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model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NewsDAO.java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3350276" y="1929850"/>
            <a:ext cx="1793100" cy="735600"/>
          </a:xfrm>
          <a:prstGeom prst="roundRect">
            <a:avLst>
              <a:gd name="adj" fmla="val 102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controller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NewsController.java</a:t>
            </a:r>
            <a:endParaRPr sz="1200"/>
          </a:p>
        </p:txBody>
      </p:sp>
      <p:cxnSp>
        <p:nvCxnSpPr>
          <p:cNvPr id="80" name="Google Shape;80;p15"/>
          <p:cNvCxnSpPr>
            <a:stCxn id="77" idx="3"/>
            <a:endCxn id="79" idx="1"/>
          </p:cNvCxnSpPr>
          <p:nvPr/>
        </p:nvCxnSpPr>
        <p:spPr>
          <a:xfrm>
            <a:off x="2568425" y="2297650"/>
            <a:ext cx="7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>
            <a:stCxn id="79" idx="3"/>
            <a:endCxn id="78" idx="1"/>
          </p:cNvCxnSpPr>
          <p:nvPr/>
        </p:nvCxnSpPr>
        <p:spPr>
          <a:xfrm>
            <a:off x="5143376" y="2297650"/>
            <a:ext cx="139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0" y="3231725"/>
            <a:ext cx="987900" cy="98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>
            <a:stCxn id="78" idx="2"/>
            <a:endCxn id="82" idx="0"/>
          </p:cNvCxnSpPr>
          <p:nvPr/>
        </p:nvCxnSpPr>
        <p:spPr>
          <a:xfrm>
            <a:off x="7394956" y="2692001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stCxn id="82" idx="0"/>
            <a:endCxn id="78" idx="2"/>
          </p:cNvCxnSpPr>
          <p:nvPr/>
        </p:nvCxnSpPr>
        <p:spPr>
          <a:xfrm rot="10800000">
            <a:off x="7394950" y="2692025"/>
            <a:ext cx="0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722950" y="184822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요청</a:t>
            </a:r>
            <a:endParaRPr sz="1100" b="1"/>
          </a:p>
        </p:txBody>
      </p:sp>
      <p:sp>
        <p:nvSpPr>
          <p:cNvPr id="86" name="Google Shape;86;p15"/>
          <p:cNvSpPr txBox="1"/>
          <p:nvPr/>
        </p:nvSpPr>
        <p:spPr>
          <a:xfrm>
            <a:off x="2722950" y="2694613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포워딩</a:t>
            </a:r>
            <a:endParaRPr sz="1100" b="1"/>
          </a:p>
        </p:txBody>
      </p:sp>
      <p:sp>
        <p:nvSpPr>
          <p:cNvPr id="87" name="Google Shape;87;p15"/>
          <p:cNvSpPr txBox="1"/>
          <p:nvPr/>
        </p:nvSpPr>
        <p:spPr>
          <a:xfrm>
            <a:off x="5325425" y="1709613"/>
            <a:ext cx="327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News.java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(엔티티클래스)</a:t>
            </a:r>
            <a:endParaRPr sz="1000"/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547425" y="2511500"/>
            <a:ext cx="8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퀴즈&amp;과제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9300" y="905750"/>
            <a:ext cx="774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앞에서 작성한 뉴스 정보등록과 예전에 작성한 게시판 HTML을 이용해 게시판을 만드시오.</a:t>
            </a: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4" y="238125"/>
            <a:ext cx="833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en-US" altLang="ko-KR" smtClean="0"/>
              <a:t>. ERD </a:t>
            </a:r>
            <a:r>
              <a:rPr lang="ko-KR" altLang="en-US" smtClean="0"/>
              <a:t>설계 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</a:t>
            </a:r>
            <a:r>
              <a:rPr lang="ko-KR" altLang="en-US" smtClean="0"/>
              <a:t>★</a:t>
            </a:r>
            <a:r>
              <a:rPr lang="ko-KR" altLang="en-US"/>
              <a:t> ★</a:t>
            </a:r>
            <a:endParaRPr lang="en-US" altLang="ko-KR" smtClean="0"/>
          </a:p>
          <a:p>
            <a:r>
              <a:rPr lang="en-US" altLang="ko-KR" smtClean="0"/>
              <a:t>2. DB</a:t>
            </a:r>
            <a:r>
              <a:rPr lang="ko-KR" altLang="en-US" smtClean="0"/>
              <a:t>에서 테이블</a:t>
            </a:r>
            <a:r>
              <a:rPr lang="en-US" altLang="ko-KR" smtClean="0"/>
              <a:t>, </a:t>
            </a:r>
            <a:r>
              <a:rPr lang="ko-KR" altLang="en-US" smtClean="0"/>
              <a:t>데이터 생성</a:t>
            </a:r>
            <a:endParaRPr lang="en-US" altLang="ko-KR" smtClean="0"/>
          </a:p>
          <a:p>
            <a:r>
              <a:rPr lang="en-US" altLang="ko-KR" smtClean="0"/>
              <a:t>3. Entity </a:t>
            </a:r>
            <a:r>
              <a:rPr lang="ko-KR" altLang="en-US" smtClean="0"/>
              <a:t>엔티티 클래스 만들기</a:t>
            </a:r>
            <a:r>
              <a:rPr lang="en-US" altLang="ko-KR" smtClean="0"/>
              <a:t>(</a:t>
            </a:r>
            <a:r>
              <a:rPr lang="ko-KR" altLang="en-US" smtClean="0"/>
              <a:t>자바리소스 </a:t>
            </a:r>
            <a:r>
              <a:rPr lang="en-US" altLang="ko-KR" smtClean="0"/>
              <a:t>&gt; src/main/java</a:t>
            </a:r>
            <a:r>
              <a:rPr lang="ko-KR" altLang="en-US" smtClean="0"/>
              <a:t>에 패키지 </a:t>
            </a:r>
            <a:r>
              <a:rPr lang="en-US" altLang="ko-KR" smtClean="0"/>
              <a:t>ch09</a:t>
            </a:r>
            <a:r>
              <a:rPr lang="ko-KR" altLang="en-US" smtClean="0"/>
              <a:t>생성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4. </a:t>
            </a:r>
            <a:r>
              <a:rPr lang="ko-KR" altLang="en-US" smtClean="0"/>
              <a:t>필요한 라이브러리를 다 넣어주기</a:t>
            </a:r>
            <a:r>
              <a:rPr lang="en-US" altLang="ko-KR" smtClean="0"/>
              <a:t>. (</a:t>
            </a:r>
            <a:r>
              <a:rPr lang="ko-KR" altLang="en-US" smtClean="0"/>
              <a:t>빌드 툴 혹은 </a:t>
            </a:r>
            <a:r>
              <a:rPr lang="en-US" altLang="ko-KR" smtClean="0"/>
              <a:t>WEB-INF &gt; lib </a:t>
            </a:r>
            <a:r>
              <a:rPr lang="ko-KR" altLang="en-US" smtClean="0"/>
              <a:t>에 넣어주기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ㄴ 라이브러리 경로 </a:t>
            </a:r>
            <a:r>
              <a:rPr lang="en-US" altLang="ko-KR" smtClean="0"/>
              <a:t>: src &gt; main &gt; webapp &gt; WEB-INF &gt; lib</a:t>
            </a:r>
          </a:p>
          <a:p>
            <a:r>
              <a:rPr lang="en-US" altLang="ko-KR" smtClean="0"/>
              <a:t>5. </a:t>
            </a:r>
            <a:r>
              <a:rPr lang="ko-KR" altLang="en-US" smtClean="0"/>
              <a:t>뷰</a:t>
            </a:r>
            <a:r>
              <a:rPr lang="en-US" altLang="ko-KR" smtClean="0"/>
              <a:t>, </a:t>
            </a:r>
            <a:r>
              <a:rPr lang="ko-KR" altLang="en-US" smtClean="0"/>
              <a:t>모델</a:t>
            </a:r>
            <a:r>
              <a:rPr lang="en-US" altLang="ko-KR" smtClean="0"/>
              <a:t>, </a:t>
            </a:r>
            <a:r>
              <a:rPr lang="ko-KR" altLang="en-US" smtClean="0"/>
              <a:t>컨트롤러 역할을 하는 파일들 만들어주기 </a:t>
            </a:r>
            <a:r>
              <a:rPr lang="en-US" altLang="ko-KR" smtClean="0"/>
              <a:t>(</a:t>
            </a:r>
            <a:r>
              <a:rPr lang="ko-KR" altLang="en-US" smtClean="0"/>
              <a:t>파일명만 작성</a:t>
            </a:r>
            <a:r>
              <a:rPr lang="en-US" altLang="ko-KR" smtClean="0"/>
              <a:t>).</a:t>
            </a:r>
          </a:p>
          <a:p>
            <a:r>
              <a:rPr lang="en-US" altLang="ko-KR" smtClean="0"/>
              <a:t>6. DAO</a:t>
            </a:r>
            <a:r>
              <a:rPr lang="ko-KR" altLang="en-US" smtClean="0"/>
              <a:t>클래스 내부 작성</a:t>
            </a:r>
            <a:r>
              <a:rPr lang="en-US" altLang="ko-KR" smtClean="0"/>
              <a:t>.(StudentDAO)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63867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102</Words>
  <Application>Microsoft Office PowerPoint</Application>
  <PresentationFormat>화면 슬라이드 쇼(16:9)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ezen</cp:lastModifiedBy>
  <cp:revision>25</cp:revision>
  <dcterms:modified xsi:type="dcterms:W3CDTF">2022-12-16T09:43:29Z</dcterms:modified>
</cp:coreProperties>
</file>