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3ae1444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3ae1444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eb337c38c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eb337c38c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ae1444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ae1444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eb337c38c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eb337c38c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eb337c3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eb337c3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eb337c38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eb337c38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eb337c38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eb337c38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eb337c38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eb337c38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eb337c38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eb337c38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eb337c38c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eb337c38c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000" y="906700"/>
            <a:ext cx="22383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293" l="3586" r="1788" t="1737"/>
          <a:stretch/>
        </p:blipFill>
        <p:spPr>
          <a:xfrm>
            <a:off x="5416475" y="525325"/>
            <a:ext cx="2469525" cy="35193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4000" y="3139250"/>
            <a:ext cx="210502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1091800"/>
            <a:ext cx="144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사원</a:t>
            </a:r>
            <a:r>
              <a:rPr lang="ko" sz="900"/>
              <a:t>번호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사원이름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담당업무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직속상사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고용일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급여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커미션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부서번호</a:t>
            </a:r>
            <a:endParaRPr sz="900"/>
          </a:p>
        </p:txBody>
      </p:sp>
      <p:sp>
        <p:nvSpPr>
          <p:cNvPr id="58" name="Google Shape;58;p13"/>
          <p:cNvSpPr txBox="1"/>
          <p:nvPr/>
        </p:nvSpPr>
        <p:spPr>
          <a:xfrm>
            <a:off x="39975" y="3165088"/>
            <a:ext cx="144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부서번호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부서명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지역</a:t>
            </a:r>
            <a:endParaRPr sz="900"/>
          </a:p>
        </p:txBody>
      </p:sp>
      <p:sp>
        <p:nvSpPr>
          <p:cNvPr id="59" name="Google Shape;59;p13"/>
          <p:cNvSpPr txBox="1"/>
          <p:nvPr/>
        </p:nvSpPr>
        <p:spPr>
          <a:xfrm>
            <a:off x="3931950" y="690525"/>
            <a:ext cx="1444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사원번호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사원 first name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사원 last name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이메일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폰번호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고용일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담당업무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급여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수수료율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관리자 번호</a:t>
            </a:r>
            <a:endParaRPr sz="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부서 번호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00" y="1002975"/>
            <a:ext cx="3089525" cy="3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00" y="2034575"/>
            <a:ext cx="3282100" cy="99189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68950" y="54655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</a:t>
            </a:r>
            <a:r>
              <a:rPr lang="ko"/>
              <a:t>.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368950" y="159765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73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사원 이름 출력시 </a:t>
            </a:r>
            <a:r>
              <a:rPr b="1" lang="ko" sz="1500">
                <a:solidFill>
                  <a:schemeClr val="dk1"/>
                </a:solidFill>
              </a:rPr>
              <a:t>last_name</a:t>
            </a:r>
            <a:r>
              <a:rPr b="1" lang="ko" sz="1500">
                <a:solidFill>
                  <a:schemeClr val="dk1"/>
                </a:solidFill>
              </a:rPr>
              <a:t> || ' ' ||</a:t>
            </a:r>
            <a:r>
              <a:rPr b="1" lang="ko" sz="1500">
                <a:solidFill>
                  <a:schemeClr val="dk1"/>
                </a:solidFill>
              </a:rPr>
              <a:t> first_name</a:t>
            </a:r>
            <a:r>
              <a:rPr lang="ko" sz="1500">
                <a:solidFill>
                  <a:schemeClr val="dk1"/>
                </a:solidFill>
              </a:rPr>
              <a:t> </a:t>
            </a:r>
            <a:r>
              <a:rPr lang="ko" sz="1500">
                <a:solidFill>
                  <a:schemeClr val="dk1"/>
                </a:solidFill>
              </a:rPr>
              <a:t>으로 출력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49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정답 결과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17850" r="0" t="0"/>
          <a:stretch/>
        </p:blipFill>
        <p:spPr>
          <a:xfrm>
            <a:off x="473575" y="866575"/>
            <a:ext cx="1402350" cy="19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13547" r="0" t="0"/>
          <a:stretch/>
        </p:blipFill>
        <p:spPr>
          <a:xfrm>
            <a:off x="2327150" y="941775"/>
            <a:ext cx="1712325" cy="17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 b="0" l="10570" r="0" t="0"/>
          <a:stretch/>
        </p:blipFill>
        <p:spPr>
          <a:xfrm>
            <a:off x="4572000" y="941775"/>
            <a:ext cx="2182550" cy="23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36575" y="433825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166625" y="50145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.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397300" y="50145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000" y="561650"/>
            <a:ext cx="3258025" cy="22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50" y="3286775"/>
            <a:ext cx="5261625" cy="15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13000" y="16145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61100" y="2853525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75" y="577700"/>
            <a:ext cx="3041375" cy="7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25" y="1837950"/>
            <a:ext cx="5793675" cy="6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525" y="3205050"/>
            <a:ext cx="1877875" cy="8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73375" y="117275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.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73375" y="1388825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.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21525" y="272880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r>
              <a:rPr lang="ko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200" y="609800"/>
            <a:ext cx="4935075" cy="12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50" y="2607512"/>
            <a:ext cx="177165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38200" y="10490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r>
              <a:rPr lang="ko"/>
              <a:t>.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738200" y="2070775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</a:t>
            </a:r>
            <a:r>
              <a:rPr lang="ko"/>
              <a:t>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450" y="3796700"/>
            <a:ext cx="1717450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802350" y="3354575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4850" y="3550725"/>
            <a:ext cx="1187800" cy="13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3811450" y="3442775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75" y="706050"/>
            <a:ext cx="2545065" cy="19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280825" y="19300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13.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349" y="706050"/>
            <a:ext cx="3673975" cy="6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747225" y="257125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14.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00" y="3839525"/>
            <a:ext cx="2030350" cy="3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81325" y="333835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15.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4098" y="3479213"/>
            <a:ext cx="3366625" cy="10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3747225" y="3290125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00" y="682000"/>
            <a:ext cx="2329975" cy="20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64725" y="20885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17.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300" y="682000"/>
            <a:ext cx="18669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300" y="2534700"/>
            <a:ext cx="4105700" cy="19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257700" y="241675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18.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3361950" y="2095200"/>
            <a:ext cx="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