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8" r:id="rId4"/>
    <p:sldId id="346" r:id="rId5"/>
    <p:sldId id="347" r:id="rId6"/>
    <p:sldId id="348" r:id="rId7"/>
    <p:sldId id="349" r:id="rId8"/>
    <p:sldId id="345" r:id="rId9"/>
    <p:sldId id="344" r:id="rId10"/>
    <p:sldId id="351" r:id="rId11"/>
    <p:sldId id="352" r:id="rId12"/>
    <p:sldId id="353" r:id="rId13"/>
  </p:sldIdLst>
  <p:sldSz cx="12192000" cy="6858000"/>
  <p:notesSz cx="6858000" cy="9144000"/>
  <p:embeddedFontLst>
    <p:embeddedFont>
      <p:font typeface="HY견고딕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17362" y="2922628"/>
            <a:ext cx="6579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프로그래밍언어응용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시험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807682" y="2545995"/>
            <a:ext cx="6421123" cy="40010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874554" y="2541425"/>
            <a:ext cx="6421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풀스택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 자바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(JAVA)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웹개발자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프론트엔드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&amp;</a:t>
            </a:r>
            <a:r>
              <a:rPr lang="ko-KR" altLang="en-US" sz="2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백엔드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)_A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618133" y="420593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박정모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(3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CA3E-16AA-4A6D-8C38-971BE9FDB307}"/>
              </a:ext>
            </a:extLst>
          </p:cNvPr>
          <p:cNvSpPr/>
          <p:nvPr/>
        </p:nvSpPr>
        <p:spPr>
          <a:xfrm>
            <a:off x="557400" y="622895"/>
            <a:ext cx="1787867" cy="603573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드롭다운 </a:t>
            </a:r>
            <a:endParaRPr lang="en-US" altLang="ko-KR" dirty="0"/>
          </a:p>
          <a:p>
            <a:pPr algn="ctr"/>
            <a:r>
              <a:rPr lang="ko-KR" altLang="en-US" dirty="0"/>
              <a:t>실행결과 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EA13B-806F-40C0-A020-D3580D2BC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6" y="2133600"/>
            <a:ext cx="2344358" cy="36152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3705ED-6B20-46D2-9A5F-5FB9BA723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38" y="2133600"/>
            <a:ext cx="2329203" cy="3615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DCE998-0D15-4F8B-A3DF-42B7FFBD0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55" y="2133600"/>
            <a:ext cx="2350638" cy="36152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8D39A1-6DAF-4ABB-850D-0F3A31AE1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45" y="2133600"/>
            <a:ext cx="2348317" cy="36152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84422B-AA11-47C8-BC7B-A7F301168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714" y="2133600"/>
            <a:ext cx="2343885" cy="361526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3EB8C8-EAC0-406C-8195-35C4030164CB}"/>
              </a:ext>
            </a:extLst>
          </p:cNvPr>
          <p:cNvSpPr/>
          <p:nvPr/>
        </p:nvSpPr>
        <p:spPr>
          <a:xfrm>
            <a:off x="911641" y="1854200"/>
            <a:ext cx="890808" cy="2794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r>
              <a:rPr lang="ko-KR" altLang="en-US" dirty="0"/>
              <a:t>건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6AD1EC-8B66-4C80-BAAC-C7AFA8A26975}"/>
              </a:ext>
            </a:extLst>
          </p:cNvPr>
          <p:cNvSpPr/>
          <p:nvPr/>
        </p:nvSpPr>
        <p:spPr>
          <a:xfrm>
            <a:off x="3255999" y="1854200"/>
            <a:ext cx="890808" cy="2794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C3AF5F-620D-4C58-BD68-82EEB586A3C1}"/>
              </a:ext>
            </a:extLst>
          </p:cNvPr>
          <p:cNvSpPr/>
          <p:nvPr/>
        </p:nvSpPr>
        <p:spPr>
          <a:xfrm>
            <a:off x="5600357" y="1854200"/>
            <a:ext cx="890808" cy="2794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건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64A5B3-279F-446E-AAF7-AA5753FE62C2}"/>
              </a:ext>
            </a:extLst>
          </p:cNvPr>
          <p:cNvSpPr/>
          <p:nvPr/>
        </p:nvSpPr>
        <p:spPr>
          <a:xfrm>
            <a:off x="7943764" y="1854200"/>
            <a:ext cx="890808" cy="2794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r>
              <a:rPr lang="ko-KR" altLang="en-US" dirty="0"/>
              <a:t>건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6B100E-6213-4121-AA95-F768755CDBC9}"/>
              </a:ext>
            </a:extLst>
          </p:cNvPr>
          <p:cNvSpPr/>
          <p:nvPr/>
        </p:nvSpPr>
        <p:spPr>
          <a:xfrm>
            <a:off x="10418252" y="1854200"/>
            <a:ext cx="890808" cy="2794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r>
              <a:rPr lang="ko-KR" altLang="en-US" dirty="0"/>
              <a:t>건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0258855-F839-4460-9D64-3DFB7E763C68}"/>
              </a:ext>
            </a:extLst>
          </p:cNvPr>
          <p:cNvCxnSpPr>
            <a:cxnSpLocks/>
          </p:cNvCxnSpPr>
          <p:nvPr/>
        </p:nvCxnSpPr>
        <p:spPr>
          <a:xfrm>
            <a:off x="2494105" y="4405259"/>
            <a:ext cx="9541494" cy="0"/>
          </a:xfrm>
          <a:prstGeom prst="line">
            <a:avLst/>
          </a:prstGeom>
          <a:ln w="34925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350E29-22B5-4288-822A-D8FA96FDA2AB}"/>
              </a:ext>
            </a:extLst>
          </p:cNvPr>
          <p:cNvCxnSpPr>
            <a:cxnSpLocks/>
          </p:cNvCxnSpPr>
          <p:nvPr/>
        </p:nvCxnSpPr>
        <p:spPr>
          <a:xfrm>
            <a:off x="2476546" y="3451981"/>
            <a:ext cx="9541494" cy="0"/>
          </a:xfrm>
          <a:prstGeom prst="line">
            <a:avLst/>
          </a:prstGeom>
          <a:ln w="34925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237E37-1FAD-4959-A7E4-797B9199EF3B}"/>
              </a:ext>
            </a:extLst>
          </p:cNvPr>
          <p:cNvCxnSpPr>
            <a:cxnSpLocks/>
          </p:cNvCxnSpPr>
          <p:nvPr/>
        </p:nvCxnSpPr>
        <p:spPr>
          <a:xfrm>
            <a:off x="2476546" y="3176729"/>
            <a:ext cx="9541494" cy="0"/>
          </a:xfrm>
          <a:prstGeom prst="line">
            <a:avLst/>
          </a:prstGeom>
          <a:ln w="34925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1BB0270-4DE2-44A1-857C-7BF381A273B2}"/>
              </a:ext>
            </a:extLst>
          </p:cNvPr>
          <p:cNvCxnSpPr>
            <a:cxnSpLocks/>
          </p:cNvCxnSpPr>
          <p:nvPr/>
        </p:nvCxnSpPr>
        <p:spPr>
          <a:xfrm>
            <a:off x="2476546" y="2915471"/>
            <a:ext cx="9541494" cy="0"/>
          </a:xfrm>
          <a:prstGeom prst="line">
            <a:avLst/>
          </a:prstGeom>
          <a:ln w="34925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79EB96-2B97-4032-94BD-28360799F7F2}"/>
              </a:ext>
            </a:extLst>
          </p:cNvPr>
          <p:cNvSpPr txBox="1"/>
          <p:nvPr/>
        </p:nvSpPr>
        <p:spPr>
          <a:xfrm>
            <a:off x="2791249" y="1457716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스크롤바의 크기 비교를 통한 페이지당 검색된 결과의 수 파악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322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(3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CA3E-16AA-4A6D-8C38-971BE9FDB307}"/>
              </a:ext>
            </a:extLst>
          </p:cNvPr>
          <p:cNvSpPr/>
          <p:nvPr/>
        </p:nvSpPr>
        <p:spPr>
          <a:xfrm>
            <a:off x="557400" y="622895"/>
            <a:ext cx="1787867" cy="603573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드롭다운 </a:t>
            </a:r>
            <a:endParaRPr lang="en-US" altLang="ko-KR" dirty="0"/>
          </a:p>
          <a:p>
            <a:pPr algn="ctr"/>
            <a:r>
              <a:rPr lang="ko-KR" altLang="en-US" dirty="0"/>
              <a:t>실행결과 확인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3EB8C8-EAC0-406C-8195-35C4030164CB}"/>
              </a:ext>
            </a:extLst>
          </p:cNvPr>
          <p:cNvSpPr/>
          <p:nvPr/>
        </p:nvSpPr>
        <p:spPr>
          <a:xfrm>
            <a:off x="2989567" y="1182219"/>
            <a:ext cx="1152838" cy="2794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정확도순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B3924C-C94B-40D0-B7E3-985414221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96" y="1452046"/>
            <a:ext cx="3045981" cy="4697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DF6164-0978-46A8-9A38-8FA3A4A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64" y="1452046"/>
            <a:ext cx="3054140" cy="469724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A2A91-BE3C-4EC2-830C-C99531F08880}"/>
              </a:ext>
            </a:extLst>
          </p:cNvPr>
          <p:cNvSpPr/>
          <p:nvPr/>
        </p:nvSpPr>
        <p:spPr>
          <a:xfrm>
            <a:off x="8049597" y="1172646"/>
            <a:ext cx="1152838" cy="2794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발간일순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465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17362" y="2922628"/>
            <a:ext cx="6579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프로그래밍언어응용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시험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807682" y="2545995"/>
            <a:ext cx="6421123" cy="40010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874554" y="2541425"/>
            <a:ext cx="6421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풀스택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 자바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(JAVA)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웹개발자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프론트엔드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&amp;</a:t>
            </a:r>
            <a:r>
              <a:rPr lang="ko-KR" altLang="en-US" sz="2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백엔드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)_A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618133" y="420593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박정모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41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(1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CA3E-16AA-4A6D-8C38-971BE9FDB307}"/>
              </a:ext>
            </a:extLst>
          </p:cNvPr>
          <p:cNvSpPr/>
          <p:nvPr/>
        </p:nvSpPr>
        <p:spPr>
          <a:xfrm>
            <a:off x="557400" y="622895"/>
            <a:ext cx="1601600" cy="65252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 </a:t>
            </a:r>
            <a:r>
              <a:rPr lang="en-US" altLang="ko-KR" dirty="0"/>
              <a:t>API </a:t>
            </a:r>
            <a:r>
              <a:rPr lang="ko-KR" altLang="en-US" dirty="0"/>
              <a:t>인증</a:t>
            </a:r>
            <a:r>
              <a:rPr lang="en-US" altLang="ko-KR" dirty="0"/>
              <a:t>KEY </a:t>
            </a:r>
            <a:r>
              <a:rPr lang="ko-KR" altLang="en-US" dirty="0"/>
              <a:t>발급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1464C0-91E8-4047-9723-B8F3855A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76" y="1325504"/>
            <a:ext cx="8748104" cy="53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1D32E4-4886-4376-AE04-56C486EC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"/>
          <a:stretch/>
        </p:blipFill>
        <p:spPr>
          <a:xfrm>
            <a:off x="6350000" y="951942"/>
            <a:ext cx="5696839" cy="36132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64280B-46A9-4870-9591-4A99EC916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18052" r="4856" b="18461"/>
          <a:stretch/>
        </p:blipFill>
        <p:spPr>
          <a:xfrm>
            <a:off x="145161" y="1040808"/>
            <a:ext cx="5954133" cy="33433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B40389-5F51-433F-80F0-9C843AF89FFE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(2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9FF3B-8E09-4D6C-A6D1-78CAE009B5D4}"/>
              </a:ext>
            </a:extLst>
          </p:cNvPr>
          <p:cNvSpPr txBox="1"/>
          <p:nvPr/>
        </p:nvSpPr>
        <p:spPr>
          <a:xfrm>
            <a:off x="7867822" y="4026591"/>
            <a:ext cx="2158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&lt;li&gt; </a:t>
            </a:r>
            <a:r>
              <a:rPr lang="ko-KR" altLang="en-US" sz="1600" dirty="0"/>
              <a:t>이하 부분을 </a:t>
            </a:r>
            <a:endParaRPr lang="en-US" altLang="ko-KR" sz="1600" dirty="0"/>
          </a:p>
          <a:p>
            <a:pPr algn="ctr"/>
            <a:r>
              <a:rPr lang="en-US" altLang="ko-KR" sz="1600" dirty="0"/>
              <a:t>JS</a:t>
            </a:r>
            <a:r>
              <a:rPr lang="ko-KR" altLang="en-US" sz="1600" dirty="0"/>
              <a:t>코드로 검색 결과를 다듬어서 </a:t>
            </a:r>
            <a:r>
              <a:rPr lang="en-US" altLang="ko-KR" sz="1600" dirty="0"/>
              <a:t>HTML</a:t>
            </a:r>
            <a:r>
              <a:rPr lang="ko-KR" altLang="en-US" sz="1600" dirty="0"/>
              <a:t>에 </a:t>
            </a:r>
            <a:endParaRPr lang="en-US" altLang="ko-KR" sz="1600" dirty="0"/>
          </a:p>
          <a:p>
            <a:pPr algn="ctr"/>
            <a:r>
              <a:rPr lang="ko-KR" altLang="en-US" sz="1600" dirty="0"/>
              <a:t>동적으로 출력</a:t>
            </a: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(3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CA3E-16AA-4A6D-8C38-971BE9FDB307}"/>
              </a:ext>
            </a:extLst>
          </p:cNvPr>
          <p:cNvSpPr/>
          <p:nvPr/>
        </p:nvSpPr>
        <p:spPr>
          <a:xfrm>
            <a:off x="557400" y="622895"/>
            <a:ext cx="1694734" cy="31690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 </a:t>
            </a:r>
            <a:r>
              <a:rPr lang="ko-KR" altLang="en-US" dirty="0"/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2F43DF-800D-4EFD-81FE-AAAD0A385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4198" r="6757" b="47461"/>
          <a:stretch/>
        </p:blipFill>
        <p:spPr>
          <a:xfrm>
            <a:off x="557400" y="1211184"/>
            <a:ext cx="5542642" cy="45027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F03FA3-1A7C-4F42-9781-326D59DFE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51980" r="6757" b="6872"/>
          <a:stretch/>
        </p:blipFill>
        <p:spPr>
          <a:xfrm>
            <a:off x="6204667" y="1473201"/>
            <a:ext cx="5542642" cy="38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(3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CA3E-16AA-4A6D-8C38-971BE9FDB307}"/>
              </a:ext>
            </a:extLst>
          </p:cNvPr>
          <p:cNvSpPr/>
          <p:nvPr/>
        </p:nvSpPr>
        <p:spPr>
          <a:xfrm>
            <a:off x="557400" y="622895"/>
            <a:ext cx="1694734" cy="31690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CSS </a:t>
            </a:r>
            <a:r>
              <a:rPr lang="ko-KR" altLang="en-US" dirty="0"/>
              <a:t>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252262-A2C9-48C4-BB4B-0089F7CD8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7" t="2444" r="14151" b="64955"/>
          <a:stretch/>
        </p:blipFill>
        <p:spPr>
          <a:xfrm>
            <a:off x="625133" y="1012334"/>
            <a:ext cx="2778467" cy="55582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A12C42-42DF-4552-95BE-30EFC03EB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7" t="34822" r="14151" b="32577"/>
          <a:stretch/>
        </p:blipFill>
        <p:spPr>
          <a:xfrm>
            <a:off x="4460534" y="1012334"/>
            <a:ext cx="2778467" cy="55582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A7DDE4-0194-4BC9-9F91-B73A791F1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7" t="67399" r="14151" b="2337"/>
          <a:stretch/>
        </p:blipFill>
        <p:spPr>
          <a:xfrm>
            <a:off x="8600733" y="1012334"/>
            <a:ext cx="2778467" cy="51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4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(3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CA3E-16AA-4A6D-8C38-971BE9FDB307}"/>
              </a:ext>
            </a:extLst>
          </p:cNvPr>
          <p:cNvSpPr/>
          <p:nvPr/>
        </p:nvSpPr>
        <p:spPr>
          <a:xfrm>
            <a:off x="557400" y="622895"/>
            <a:ext cx="1804800" cy="31690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C84A4F-2011-4828-A67F-E9E5FE1AE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" t="1847" r="7812" b="62292"/>
          <a:stretch/>
        </p:blipFill>
        <p:spPr>
          <a:xfrm>
            <a:off x="3772438" y="1012333"/>
            <a:ext cx="3955333" cy="5604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7CA77-F54F-4F36-B896-DFC7C2E9E4FD}"/>
              </a:ext>
            </a:extLst>
          </p:cNvPr>
          <p:cNvSpPr txBox="1"/>
          <p:nvPr/>
        </p:nvSpPr>
        <p:spPr>
          <a:xfrm>
            <a:off x="2362200" y="604354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공통 저장사항 및 신규검색 </a:t>
            </a:r>
            <a:r>
              <a:rPr lang="en-US" altLang="ko-KR" dirty="0"/>
              <a:t>&amp; </a:t>
            </a:r>
            <a:r>
              <a:rPr lang="ko-KR" altLang="en-US" dirty="0"/>
              <a:t>추가검색 이벤트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493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(3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CA3E-16AA-4A6D-8C38-971BE9FDB307}"/>
              </a:ext>
            </a:extLst>
          </p:cNvPr>
          <p:cNvSpPr/>
          <p:nvPr/>
        </p:nvSpPr>
        <p:spPr>
          <a:xfrm>
            <a:off x="557400" y="622895"/>
            <a:ext cx="1804800" cy="31690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C84A4F-2011-4828-A67F-E9E5FE1AE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" t="38091" r="7812" b="30842"/>
          <a:stretch/>
        </p:blipFill>
        <p:spPr>
          <a:xfrm>
            <a:off x="794467" y="973686"/>
            <a:ext cx="4683479" cy="5748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7CA77-F54F-4F36-B896-DFC7C2E9E4FD}"/>
              </a:ext>
            </a:extLst>
          </p:cNvPr>
          <p:cNvSpPr txBox="1"/>
          <p:nvPr/>
        </p:nvSpPr>
        <p:spPr>
          <a:xfrm>
            <a:off x="2362200" y="604354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ajax </a:t>
            </a:r>
            <a:r>
              <a:rPr lang="ko-KR" altLang="en-US" dirty="0"/>
              <a:t>요청 및 처리결과 </a:t>
            </a:r>
            <a:r>
              <a:rPr lang="en-US" altLang="ko-KR" dirty="0"/>
              <a:t>HTML</a:t>
            </a:r>
            <a:r>
              <a:rPr lang="ko-KR" altLang="en-US" dirty="0"/>
              <a:t>삽입 함수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B7215A-2D5F-4DFB-8C25-FD1D74215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" t="69139" r="7812" b="2620"/>
          <a:stretch/>
        </p:blipFill>
        <p:spPr>
          <a:xfrm>
            <a:off x="6179266" y="1235129"/>
            <a:ext cx="4683479" cy="52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8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(3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CA3E-16AA-4A6D-8C38-971BE9FDB307}"/>
              </a:ext>
            </a:extLst>
          </p:cNvPr>
          <p:cNvSpPr/>
          <p:nvPr/>
        </p:nvSpPr>
        <p:spPr>
          <a:xfrm>
            <a:off x="557400" y="622895"/>
            <a:ext cx="2033400" cy="100270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 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이미지 없는 경우 대체 이미지 삽입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47B5D3-AEFF-4281-A77E-843FC7FCA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71" y="643466"/>
            <a:ext cx="4664362" cy="57087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AE52A1-83EC-49C3-AFBF-D2DB1F5DE7AE}"/>
              </a:ext>
            </a:extLst>
          </p:cNvPr>
          <p:cNvCxnSpPr/>
          <p:nvPr/>
        </p:nvCxnSpPr>
        <p:spPr>
          <a:xfrm flipH="1">
            <a:off x="8297333" y="5985933"/>
            <a:ext cx="220134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C32372C-C946-4538-9369-13A3411922F6}"/>
              </a:ext>
            </a:extLst>
          </p:cNvPr>
          <p:cNvCxnSpPr/>
          <p:nvPr/>
        </p:nvCxnSpPr>
        <p:spPr>
          <a:xfrm>
            <a:off x="3471333" y="2937933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7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53236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714875" y="59717"/>
            <a:ext cx="315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제출 답안 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(3</a:t>
            </a:r>
            <a:r>
              <a:rPr lang="ko-KR" altLang="en-US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번</a:t>
            </a:r>
            <a:r>
              <a:rPr lang="en-US" altLang="ko-KR" sz="2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구현결과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CA3E-16AA-4A6D-8C38-971BE9FDB307}"/>
              </a:ext>
            </a:extLst>
          </p:cNvPr>
          <p:cNvSpPr/>
          <p:nvPr/>
        </p:nvSpPr>
        <p:spPr>
          <a:xfrm>
            <a:off x="557400" y="622895"/>
            <a:ext cx="1694734" cy="31690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드롭다운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B9BBEB-6FE6-4D22-935D-AE5A55CE7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25" r="64662"/>
          <a:stretch/>
        </p:blipFill>
        <p:spPr>
          <a:xfrm>
            <a:off x="6537666" y="993800"/>
            <a:ext cx="3884431" cy="5445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9DD7FD-5202-4C88-81B9-F2396764F1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22"/>
          <a:stretch/>
        </p:blipFill>
        <p:spPr>
          <a:xfrm>
            <a:off x="1404767" y="939800"/>
            <a:ext cx="3884431" cy="5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171</Words>
  <Application>Microsoft Office PowerPoint</Application>
  <PresentationFormat>와이드스크린</PresentationFormat>
  <Paragraphs>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pjm</cp:lastModifiedBy>
  <cp:revision>61</cp:revision>
  <dcterms:created xsi:type="dcterms:W3CDTF">2020-01-03T14:16:53Z</dcterms:created>
  <dcterms:modified xsi:type="dcterms:W3CDTF">2022-04-06T09:26:32Z</dcterms:modified>
</cp:coreProperties>
</file>