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23220363" cy="512064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9AE"/>
    <a:srgbClr val="2C2A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4656" autoAdjust="0"/>
  </p:normalViewPr>
  <p:slideViewPr>
    <p:cSldViewPr snapToGrid="0">
      <p:cViewPr>
        <p:scale>
          <a:sx n="50" d="100"/>
          <a:sy n="50" d="100"/>
        </p:scale>
        <p:origin x="918" y="-3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112CA-2EC3-4B83-BF52-862FEA1C382B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28913" y="1143000"/>
            <a:ext cx="140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66612-641B-4B05-8403-4BF51382A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1pPr>
    <a:lvl2pPr marL="1786235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2pPr>
    <a:lvl3pPr marL="3572469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3pPr>
    <a:lvl4pPr marL="5358704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4pPr>
    <a:lvl5pPr marL="7144939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5pPr>
    <a:lvl6pPr marL="8931173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6pPr>
    <a:lvl7pPr marL="10717408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7pPr>
    <a:lvl8pPr marL="12503643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8pPr>
    <a:lvl9pPr marL="14289877" algn="l" defTabSz="3572469" rtl="0" eaLnBrk="1" latinLnBrk="1" hangingPunct="1">
      <a:defRPr sz="4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66612-641B-4B05-8403-4BF51382A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527" y="8380311"/>
            <a:ext cx="19737309" cy="17827413"/>
          </a:xfrm>
        </p:spPr>
        <p:txBody>
          <a:bodyPr anchor="b"/>
          <a:lstStyle>
            <a:lvl1pPr algn="ctr">
              <a:defRPr sz="152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546" y="26895217"/>
            <a:ext cx="17415272" cy="12363023"/>
          </a:xfrm>
        </p:spPr>
        <p:txBody>
          <a:bodyPr/>
          <a:lstStyle>
            <a:lvl1pPr marL="0" indent="0" algn="ctr">
              <a:buNone/>
              <a:defRPr sz="6095"/>
            </a:lvl1pPr>
            <a:lvl2pPr marL="1161014" indent="0" algn="ctr">
              <a:buNone/>
              <a:defRPr sz="5079"/>
            </a:lvl2pPr>
            <a:lvl3pPr marL="2322027" indent="0" algn="ctr">
              <a:buNone/>
              <a:defRPr sz="4571"/>
            </a:lvl3pPr>
            <a:lvl4pPr marL="3483041" indent="0" algn="ctr">
              <a:buNone/>
              <a:defRPr sz="4063"/>
            </a:lvl4pPr>
            <a:lvl5pPr marL="4644055" indent="0" algn="ctr">
              <a:buNone/>
              <a:defRPr sz="4063"/>
            </a:lvl5pPr>
            <a:lvl6pPr marL="5805068" indent="0" algn="ctr">
              <a:buNone/>
              <a:defRPr sz="4063"/>
            </a:lvl6pPr>
            <a:lvl7pPr marL="6966082" indent="0" algn="ctr">
              <a:buNone/>
              <a:defRPr sz="4063"/>
            </a:lvl7pPr>
            <a:lvl8pPr marL="8127096" indent="0" algn="ctr">
              <a:buNone/>
              <a:defRPr sz="4063"/>
            </a:lvl8pPr>
            <a:lvl9pPr marL="9288109" indent="0" algn="ctr">
              <a:buNone/>
              <a:defRPr sz="4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17073" y="2726267"/>
            <a:ext cx="5006891" cy="433950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6401" y="2726267"/>
            <a:ext cx="14730418" cy="433950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07" y="12766055"/>
            <a:ext cx="20027563" cy="21300436"/>
          </a:xfrm>
        </p:spPr>
        <p:txBody>
          <a:bodyPr anchor="b"/>
          <a:lstStyle>
            <a:lvl1pPr>
              <a:defRPr sz="152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307" y="34268002"/>
            <a:ext cx="20027563" cy="11201396"/>
          </a:xfrm>
        </p:spPr>
        <p:txBody>
          <a:bodyPr/>
          <a:lstStyle>
            <a:lvl1pPr marL="0" indent="0">
              <a:buNone/>
              <a:defRPr sz="6095">
                <a:solidFill>
                  <a:schemeClr val="tx1"/>
                </a:solidFill>
              </a:defRPr>
            </a:lvl1pPr>
            <a:lvl2pPr marL="1161014" indent="0">
              <a:buNone/>
              <a:defRPr sz="5079">
                <a:solidFill>
                  <a:schemeClr val="tx1">
                    <a:tint val="75000"/>
                  </a:schemeClr>
                </a:solidFill>
              </a:defRPr>
            </a:lvl2pPr>
            <a:lvl3pPr marL="2322027" indent="0">
              <a:buNone/>
              <a:defRPr sz="4571">
                <a:solidFill>
                  <a:schemeClr val="tx1">
                    <a:tint val="75000"/>
                  </a:schemeClr>
                </a:solidFill>
              </a:defRPr>
            </a:lvl3pPr>
            <a:lvl4pPr marL="3483041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4pPr>
            <a:lvl5pPr marL="4644055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5pPr>
            <a:lvl6pPr marL="5805068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6pPr>
            <a:lvl7pPr marL="6966082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7pPr>
            <a:lvl8pPr marL="8127096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8pPr>
            <a:lvl9pPr marL="9288109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3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6400" y="13631334"/>
            <a:ext cx="9868654" cy="32489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5309" y="13631334"/>
            <a:ext cx="9868654" cy="32489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24" y="2726278"/>
            <a:ext cx="20027563" cy="9897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427" y="12552684"/>
            <a:ext cx="9823300" cy="6151876"/>
          </a:xfrm>
        </p:spPr>
        <p:txBody>
          <a:bodyPr anchor="b"/>
          <a:lstStyle>
            <a:lvl1pPr marL="0" indent="0">
              <a:buNone/>
              <a:defRPr sz="6095" b="1"/>
            </a:lvl1pPr>
            <a:lvl2pPr marL="1161014" indent="0">
              <a:buNone/>
              <a:defRPr sz="5079" b="1"/>
            </a:lvl2pPr>
            <a:lvl3pPr marL="2322027" indent="0">
              <a:buNone/>
              <a:defRPr sz="4571" b="1"/>
            </a:lvl3pPr>
            <a:lvl4pPr marL="3483041" indent="0">
              <a:buNone/>
              <a:defRPr sz="4063" b="1"/>
            </a:lvl4pPr>
            <a:lvl5pPr marL="4644055" indent="0">
              <a:buNone/>
              <a:defRPr sz="4063" b="1"/>
            </a:lvl5pPr>
            <a:lvl6pPr marL="5805068" indent="0">
              <a:buNone/>
              <a:defRPr sz="4063" b="1"/>
            </a:lvl6pPr>
            <a:lvl7pPr marL="6966082" indent="0">
              <a:buNone/>
              <a:defRPr sz="4063" b="1"/>
            </a:lvl7pPr>
            <a:lvl8pPr marL="8127096" indent="0">
              <a:buNone/>
              <a:defRPr sz="4063" b="1"/>
            </a:lvl8pPr>
            <a:lvl9pPr marL="9288109" indent="0">
              <a:buNone/>
              <a:defRPr sz="4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9427" y="18704560"/>
            <a:ext cx="9823300" cy="27511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55310" y="12552684"/>
            <a:ext cx="9871679" cy="6151876"/>
          </a:xfrm>
        </p:spPr>
        <p:txBody>
          <a:bodyPr anchor="b"/>
          <a:lstStyle>
            <a:lvl1pPr marL="0" indent="0">
              <a:buNone/>
              <a:defRPr sz="6095" b="1"/>
            </a:lvl1pPr>
            <a:lvl2pPr marL="1161014" indent="0">
              <a:buNone/>
              <a:defRPr sz="5079" b="1"/>
            </a:lvl2pPr>
            <a:lvl3pPr marL="2322027" indent="0">
              <a:buNone/>
              <a:defRPr sz="4571" b="1"/>
            </a:lvl3pPr>
            <a:lvl4pPr marL="3483041" indent="0">
              <a:buNone/>
              <a:defRPr sz="4063" b="1"/>
            </a:lvl4pPr>
            <a:lvl5pPr marL="4644055" indent="0">
              <a:buNone/>
              <a:defRPr sz="4063" b="1"/>
            </a:lvl5pPr>
            <a:lvl6pPr marL="5805068" indent="0">
              <a:buNone/>
              <a:defRPr sz="4063" b="1"/>
            </a:lvl6pPr>
            <a:lvl7pPr marL="6966082" indent="0">
              <a:buNone/>
              <a:defRPr sz="4063" b="1"/>
            </a:lvl7pPr>
            <a:lvl8pPr marL="8127096" indent="0">
              <a:buNone/>
              <a:defRPr sz="4063" b="1"/>
            </a:lvl8pPr>
            <a:lvl9pPr marL="9288109" indent="0">
              <a:buNone/>
              <a:defRPr sz="4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55310" y="18704560"/>
            <a:ext cx="9871679" cy="27511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25" y="3413760"/>
            <a:ext cx="7489171" cy="11948160"/>
          </a:xfrm>
        </p:spPr>
        <p:txBody>
          <a:bodyPr anchor="b"/>
          <a:lstStyle>
            <a:lvl1pPr>
              <a:defRPr sz="8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679" y="7372785"/>
            <a:ext cx="11755309" cy="36389733"/>
          </a:xfrm>
        </p:spPr>
        <p:txBody>
          <a:bodyPr/>
          <a:lstStyle>
            <a:lvl1pPr>
              <a:defRPr sz="8126"/>
            </a:lvl1pPr>
            <a:lvl2pPr>
              <a:defRPr sz="7110"/>
            </a:lvl2pPr>
            <a:lvl3pPr>
              <a:defRPr sz="6095"/>
            </a:lvl3pPr>
            <a:lvl4pPr>
              <a:defRPr sz="5079"/>
            </a:lvl4pPr>
            <a:lvl5pPr>
              <a:defRPr sz="5079"/>
            </a:lvl5pPr>
            <a:lvl6pPr>
              <a:defRPr sz="5079"/>
            </a:lvl6pPr>
            <a:lvl7pPr>
              <a:defRPr sz="5079"/>
            </a:lvl7pPr>
            <a:lvl8pPr>
              <a:defRPr sz="5079"/>
            </a:lvl8pPr>
            <a:lvl9pPr>
              <a:defRPr sz="507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425" y="15361920"/>
            <a:ext cx="7489171" cy="28459857"/>
          </a:xfrm>
        </p:spPr>
        <p:txBody>
          <a:bodyPr/>
          <a:lstStyle>
            <a:lvl1pPr marL="0" indent="0">
              <a:buNone/>
              <a:defRPr sz="4063"/>
            </a:lvl1pPr>
            <a:lvl2pPr marL="1161014" indent="0">
              <a:buNone/>
              <a:defRPr sz="3555"/>
            </a:lvl2pPr>
            <a:lvl3pPr marL="2322027" indent="0">
              <a:buNone/>
              <a:defRPr sz="3047"/>
            </a:lvl3pPr>
            <a:lvl4pPr marL="3483041" indent="0">
              <a:buNone/>
              <a:defRPr sz="2539"/>
            </a:lvl4pPr>
            <a:lvl5pPr marL="4644055" indent="0">
              <a:buNone/>
              <a:defRPr sz="2539"/>
            </a:lvl5pPr>
            <a:lvl6pPr marL="5805068" indent="0">
              <a:buNone/>
              <a:defRPr sz="2539"/>
            </a:lvl6pPr>
            <a:lvl7pPr marL="6966082" indent="0">
              <a:buNone/>
              <a:defRPr sz="2539"/>
            </a:lvl7pPr>
            <a:lvl8pPr marL="8127096" indent="0">
              <a:buNone/>
              <a:defRPr sz="2539"/>
            </a:lvl8pPr>
            <a:lvl9pPr marL="9288109" indent="0">
              <a:buNone/>
              <a:defRPr sz="25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25" y="3413760"/>
            <a:ext cx="7489171" cy="11948160"/>
          </a:xfrm>
        </p:spPr>
        <p:txBody>
          <a:bodyPr anchor="b"/>
          <a:lstStyle>
            <a:lvl1pPr>
              <a:defRPr sz="8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71679" y="7372785"/>
            <a:ext cx="11755309" cy="36389733"/>
          </a:xfrm>
        </p:spPr>
        <p:txBody>
          <a:bodyPr anchor="t"/>
          <a:lstStyle>
            <a:lvl1pPr marL="0" indent="0">
              <a:buNone/>
              <a:defRPr sz="8126"/>
            </a:lvl1pPr>
            <a:lvl2pPr marL="1161014" indent="0">
              <a:buNone/>
              <a:defRPr sz="7110"/>
            </a:lvl2pPr>
            <a:lvl3pPr marL="2322027" indent="0">
              <a:buNone/>
              <a:defRPr sz="6095"/>
            </a:lvl3pPr>
            <a:lvl4pPr marL="3483041" indent="0">
              <a:buNone/>
              <a:defRPr sz="5079"/>
            </a:lvl4pPr>
            <a:lvl5pPr marL="4644055" indent="0">
              <a:buNone/>
              <a:defRPr sz="5079"/>
            </a:lvl5pPr>
            <a:lvl6pPr marL="5805068" indent="0">
              <a:buNone/>
              <a:defRPr sz="5079"/>
            </a:lvl6pPr>
            <a:lvl7pPr marL="6966082" indent="0">
              <a:buNone/>
              <a:defRPr sz="5079"/>
            </a:lvl7pPr>
            <a:lvl8pPr marL="8127096" indent="0">
              <a:buNone/>
              <a:defRPr sz="5079"/>
            </a:lvl8pPr>
            <a:lvl9pPr marL="9288109" indent="0">
              <a:buNone/>
              <a:defRPr sz="507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425" y="15361920"/>
            <a:ext cx="7489171" cy="28459857"/>
          </a:xfrm>
        </p:spPr>
        <p:txBody>
          <a:bodyPr/>
          <a:lstStyle>
            <a:lvl1pPr marL="0" indent="0">
              <a:buNone/>
              <a:defRPr sz="4063"/>
            </a:lvl1pPr>
            <a:lvl2pPr marL="1161014" indent="0">
              <a:buNone/>
              <a:defRPr sz="3555"/>
            </a:lvl2pPr>
            <a:lvl3pPr marL="2322027" indent="0">
              <a:buNone/>
              <a:defRPr sz="3047"/>
            </a:lvl3pPr>
            <a:lvl4pPr marL="3483041" indent="0">
              <a:buNone/>
              <a:defRPr sz="2539"/>
            </a:lvl4pPr>
            <a:lvl5pPr marL="4644055" indent="0">
              <a:buNone/>
              <a:defRPr sz="2539"/>
            </a:lvl5pPr>
            <a:lvl6pPr marL="5805068" indent="0">
              <a:buNone/>
              <a:defRPr sz="2539"/>
            </a:lvl6pPr>
            <a:lvl7pPr marL="6966082" indent="0">
              <a:buNone/>
              <a:defRPr sz="2539"/>
            </a:lvl7pPr>
            <a:lvl8pPr marL="8127096" indent="0">
              <a:buNone/>
              <a:defRPr sz="2539"/>
            </a:lvl8pPr>
            <a:lvl9pPr marL="9288109" indent="0">
              <a:buNone/>
              <a:defRPr sz="25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6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6400" y="2726278"/>
            <a:ext cx="20027563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400" y="13631334"/>
            <a:ext cx="20027563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6400" y="47460758"/>
            <a:ext cx="5224582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6DB7-91BD-4AEE-8480-0D3092FAE4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1745" y="47460758"/>
            <a:ext cx="7836873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99381" y="47460758"/>
            <a:ext cx="5224582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DB16-60B8-419B-BBFF-677FE1F5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22027" rtl="0" eaLnBrk="1" latinLnBrk="1" hangingPunct="1">
        <a:lnSpc>
          <a:spcPct val="90000"/>
        </a:lnSpc>
        <a:spcBef>
          <a:spcPct val="0"/>
        </a:spcBef>
        <a:buNone/>
        <a:defRPr sz="1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0507" indent="-580507" algn="l" defTabSz="2322027" rtl="0" eaLnBrk="1" latinLnBrk="1" hangingPunct="1">
        <a:lnSpc>
          <a:spcPct val="90000"/>
        </a:lnSpc>
        <a:spcBef>
          <a:spcPts val="2539"/>
        </a:spcBef>
        <a:buFont typeface="Arial" panose="020B0604020202020204" pitchFamily="34" charset="0"/>
        <a:buChar char="•"/>
        <a:defRPr sz="7110" kern="1200">
          <a:solidFill>
            <a:schemeClr val="tx1"/>
          </a:solidFill>
          <a:latin typeface="+mn-lt"/>
          <a:ea typeface="+mn-ea"/>
          <a:cs typeface="+mn-cs"/>
        </a:defRPr>
      </a:lvl1pPr>
      <a:lvl2pPr marL="1741521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6095" kern="1200">
          <a:solidFill>
            <a:schemeClr val="tx1"/>
          </a:solidFill>
          <a:latin typeface="+mn-lt"/>
          <a:ea typeface="+mn-ea"/>
          <a:cs typeface="+mn-cs"/>
        </a:defRPr>
      </a:lvl2pPr>
      <a:lvl3pPr marL="2902534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5079" kern="1200">
          <a:solidFill>
            <a:schemeClr val="tx1"/>
          </a:solidFill>
          <a:latin typeface="+mn-lt"/>
          <a:ea typeface="+mn-ea"/>
          <a:cs typeface="+mn-cs"/>
        </a:defRPr>
      </a:lvl3pPr>
      <a:lvl4pPr marL="4063548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1" kern="1200">
          <a:solidFill>
            <a:schemeClr val="tx1"/>
          </a:solidFill>
          <a:latin typeface="+mn-lt"/>
          <a:ea typeface="+mn-ea"/>
          <a:cs typeface="+mn-cs"/>
        </a:defRPr>
      </a:lvl4pPr>
      <a:lvl5pPr marL="5224562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1" kern="1200">
          <a:solidFill>
            <a:schemeClr val="tx1"/>
          </a:solidFill>
          <a:latin typeface="+mn-lt"/>
          <a:ea typeface="+mn-ea"/>
          <a:cs typeface="+mn-cs"/>
        </a:defRPr>
      </a:lvl5pPr>
      <a:lvl6pPr marL="6385575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1" kern="1200">
          <a:solidFill>
            <a:schemeClr val="tx1"/>
          </a:solidFill>
          <a:latin typeface="+mn-lt"/>
          <a:ea typeface="+mn-ea"/>
          <a:cs typeface="+mn-cs"/>
        </a:defRPr>
      </a:lvl6pPr>
      <a:lvl7pPr marL="7546589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1" kern="1200">
          <a:solidFill>
            <a:schemeClr val="tx1"/>
          </a:solidFill>
          <a:latin typeface="+mn-lt"/>
          <a:ea typeface="+mn-ea"/>
          <a:cs typeface="+mn-cs"/>
        </a:defRPr>
      </a:lvl7pPr>
      <a:lvl8pPr marL="8707603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1" kern="1200">
          <a:solidFill>
            <a:schemeClr val="tx1"/>
          </a:solidFill>
          <a:latin typeface="+mn-lt"/>
          <a:ea typeface="+mn-ea"/>
          <a:cs typeface="+mn-cs"/>
        </a:defRPr>
      </a:lvl8pPr>
      <a:lvl9pPr marL="9868616" indent="-580507" algn="l" defTabSz="2322027" rtl="0" eaLnBrk="1" latinLnBrk="1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4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1pPr>
      <a:lvl2pPr marL="1161014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2pPr>
      <a:lvl3pPr marL="2322027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3pPr>
      <a:lvl4pPr marL="3483041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4pPr>
      <a:lvl5pPr marL="4644055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5pPr>
      <a:lvl6pPr marL="5805068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6pPr>
      <a:lvl7pPr marL="6966082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7pPr>
      <a:lvl8pPr marL="8127096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8pPr>
      <a:lvl9pPr marL="9288109" algn="l" defTabSz="2322027" rtl="0" eaLnBrk="1" latinLnBrk="1" hangingPunct="1">
        <a:defRPr sz="4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6ECA9C-EAC0-4A3B-B5BF-4821488B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3165949" cy="512064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7D6794-C88A-46A7-B785-013475272D93}"/>
              </a:ext>
            </a:extLst>
          </p:cNvPr>
          <p:cNvSpPr/>
          <p:nvPr/>
        </p:nvSpPr>
        <p:spPr>
          <a:xfrm>
            <a:off x="7128257" y="3924299"/>
            <a:ext cx="5282818" cy="40386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CFCC4-0E8C-4588-BDE3-AAE994406040}"/>
              </a:ext>
            </a:extLst>
          </p:cNvPr>
          <p:cNvSpPr/>
          <p:nvPr/>
        </p:nvSpPr>
        <p:spPr>
          <a:xfrm>
            <a:off x="15659100" y="2484826"/>
            <a:ext cx="2701470" cy="5960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DBE1A5-5609-4FA2-9E76-A574906F08C6}"/>
              </a:ext>
            </a:extLst>
          </p:cNvPr>
          <p:cNvSpPr/>
          <p:nvPr/>
        </p:nvSpPr>
        <p:spPr>
          <a:xfrm>
            <a:off x="9353676" y="2038428"/>
            <a:ext cx="6102223" cy="54037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8DA74A-2AC6-4880-BE0A-BC98E5371806}"/>
              </a:ext>
            </a:extLst>
          </p:cNvPr>
          <p:cNvSpPr/>
          <p:nvPr/>
        </p:nvSpPr>
        <p:spPr>
          <a:xfrm>
            <a:off x="5029200" y="1807456"/>
            <a:ext cx="3886200" cy="25634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1CAAA4-B537-42E8-9F4F-63C0DA9537A6}"/>
              </a:ext>
            </a:extLst>
          </p:cNvPr>
          <p:cNvSpPr/>
          <p:nvPr/>
        </p:nvSpPr>
        <p:spPr>
          <a:xfrm>
            <a:off x="6076042" y="4401282"/>
            <a:ext cx="1785258" cy="7694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68C41-4DE5-485E-8128-DA8C81D51E44}"/>
              </a:ext>
            </a:extLst>
          </p:cNvPr>
          <p:cNvSpPr/>
          <p:nvPr/>
        </p:nvSpPr>
        <p:spPr>
          <a:xfrm>
            <a:off x="-1" y="0"/>
            <a:ext cx="23220364" cy="14748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77FC1-1058-4B1F-B273-C476BF16D3D8}"/>
              </a:ext>
            </a:extLst>
          </p:cNvPr>
          <p:cNvSpPr txBox="1"/>
          <p:nvPr/>
        </p:nvSpPr>
        <p:spPr>
          <a:xfrm>
            <a:off x="0" y="1"/>
            <a:ext cx="1638300" cy="52322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&lt;header&gt;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2AEA4F-D323-465A-BBC5-6511FBA8C530}"/>
              </a:ext>
            </a:extLst>
          </p:cNvPr>
          <p:cNvSpPr/>
          <p:nvPr/>
        </p:nvSpPr>
        <p:spPr>
          <a:xfrm>
            <a:off x="0" y="1474838"/>
            <a:ext cx="23220364" cy="42479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4ED30-288F-487E-8F30-5E8C04C07273}"/>
              </a:ext>
            </a:extLst>
          </p:cNvPr>
          <p:cNvSpPr/>
          <p:nvPr/>
        </p:nvSpPr>
        <p:spPr>
          <a:xfrm>
            <a:off x="-1" y="43954699"/>
            <a:ext cx="23220364" cy="7251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4CE33-3AC7-4661-BE71-79EE4F0D0C70}"/>
              </a:ext>
            </a:extLst>
          </p:cNvPr>
          <p:cNvSpPr txBox="1"/>
          <p:nvPr/>
        </p:nvSpPr>
        <p:spPr>
          <a:xfrm>
            <a:off x="0" y="43954700"/>
            <a:ext cx="1638300" cy="52322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&lt;footer&gt;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8E5D62-9FD1-4173-9F02-A88655ADBA9D}"/>
              </a:ext>
            </a:extLst>
          </p:cNvPr>
          <p:cNvSpPr/>
          <p:nvPr/>
        </p:nvSpPr>
        <p:spPr>
          <a:xfrm>
            <a:off x="2728686" y="72571"/>
            <a:ext cx="17678399" cy="134982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D5A3E9-E802-4673-87C8-46D797B51639}"/>
              </a:ext>
            </a:extLst>
          </p:cNvPr>
          <p:cNvSpPr/>
          <p:nvPr/>
        </p:nvSpPr>
        <p:spPr>
          <a:xfrm>
            <a:off x="4804229" y="161926"/>
            <a:ext cx="1175657" cy="11477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6F80D3-32F1-4E98-BE99-D052C8C7E0AD}"/>
              </a:ext>
            </a:extLst>
          </p:cNvPr>
          <p:cNvSpPr/>
          <p:nvPr/>
        </p:nvSpPr>
        <p:spPr>
          <a:xfrm>
            <a:off x="9078686" y="130629"/>
            <a:ext cx="9337448" cy="12482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1B6226-403D-420C-BFBA-27DF184DB06F}"/>
              </a:ext>
            </a:extLst>
          </p:cNvPr>
          <p:cNvSpPr/>
          <p:nvPr/>
        </p:nvSpPr>
        <p:spPr>
          <a:xfrm>
            <a:off x="11408229" y="161926"/>
            <a:ext cx="6400800" cy="36129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B8EC8A-381C-4FB0-AABC-7338735371DC}"/>
              </a:ext>
            </a:extLst>
          </p:cNvPr>
          <p:cNvSpPr/>
          <p:nvPr/>
        </p:nvSpPr>
        <p:spPr>
          <a:xfrm>
            <a:off x="9129485" y="706918"/>
            <a:ext cx="9231085" cy="6027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8AFBD-D0D9-4D24-8CD3-52945DC4ABCC}"/>
              </a:ext>
            </a:extLst>
          </p:cNvPr>
          <p:cNvSpPr txBox="1"/>
          <p:nvPr/>
        </p:nvSpPr>
        <p:spPr>
          <a:xfrm>
            <a:off x="2728685" y="76945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4786E-AB73-41BA-933C-9337B1AE9771}"/>
              </a:ext>
            </a:extLst>
          </p:cNvPr>
          <p:cNvSpPr txBox="1"/>
          <p:nvPr/>
        </p:nvSpPr>
        <p:spPr>
          <a:xfrm>
            <a:off x="6005387" y="130629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8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2FD2F6-0400-4F32-BCA4-224CB7D48400}"/>
              </a:ext>
            </a:extLst>
          </p:cNvPr>
          <p:cNvSpPr txBox="1"/>
          <p:nvPr/>
        </p:nvSpPr>
        <p:spPr>
          <a:xfrm>
            <a:off x="7988300" y="92075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71818-851D-4CC1-BEB3-B155D24C30A4}"/>
              </a:ext>
            </a:extLst>
          </p:cNvPr>
          <p:cNvSpPr txBox="1"/>
          <p:nvPr/>
        </p:nvSpPr>
        <p:spPr>
          <a:xfrm>
            <a:off x="10450103" y="72569"/>
            <a:ext cx="954107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A5CAA-6CC8-4796-82F3-A48AD841F266}"/>
              </a:ext>
            </a:extLst>
          </p:cNvPr>
          <p:cNvSpPr txBox="1"/>
          <p:nvPr/>
        </p:nvSpPr>
        <p:spPr>
          <a:xfrm>
            <a:off x="9089778" y="241876"/>
            <a:ext cx="954107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ABFC46-BC64-4244-AB9E-9340662CE4BB}"/>
              </a:ext>
            </a:extLst>
          </p:cNvPr>
          <p:cNvSpPr/>
          <p:nvPr/>
        </p:nvSpPr>
        <p:spPr>
          <a:xfrm>
            <a:off x="11637389" y="209172"/>
            <a:ext cx="621286" cy="24802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1C6BE9-B362-46A4-A784-63AADC619A8B}"/>
              </a:ext>
            </a:extLst>
          </p:cNvPr>
          <p:cNvSpPr/>
          <p:nvPr/>
        </p:nvSpPr>
        <p:spPr>
          <a:xfrm>
            <a:off x="12411075" y="209171"/>
            <a:ext cx="1290228" cy="24802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C924AC-4BEA-48FE-93C8-D7493941AEA8}"/>
              </a:ext>
            </a:extLst>
          </p:cNvPr>
          <p:cNvSpPr/>
          <p:nvPr/>
        </p:nvSpPr>
        <p:spPr>
          <a:xfrm>
            <a:off x="13853703" y="209170"/>
            <a:ext cx="1929221" cy="24802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6CCC47-809B-40FB-9797-FD94B7D1FEAB}"/>
              </a:ext>
            </a:extLst>
          </p:cNvPr>
          <p:cNvSpPr/>
          <p:nvPr/>
        </p:nvSpPr>
        <p:spPr>
          <a:xfrm>
            <a:off x="16040101" y="209170"/>
            <a:ext cx="952500" cy="24802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52C907-3307-4F4F-9907-1D0DDCDFFC47}"/>
              </a:ext>
            </a:extLst>
          </p:cNvPr>
          <p:cNvSpPr/>
          <p:nvPr/>
        </p:nvSpPr>
        <p:spPr>
          <a:xfrm>
            <a:off x="17135475" y="170746"/>
            <a:ext cx="438150" cy="324554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20E684-7E15-4641-8832-D82D8B0BE564}"/>
              </a:ext>
            </a:extLst>
          </p:cNvPr>
          <p:cNvSpPr/>
          <p:nvPr/>
        </p:nvSpPr>
        <p:spPr>
          <a:xfrm>
            <a:off x="9313337" y="761599"/>
            <a:ext cx="787697" cy="514171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FE300E-04B1-4E0B-96A1-D24CE98F2B3B}"/>
              </a:ext>
            </a:extLst>
          </p:cNvPr>
          <p:cNvSpPr/>
          <p:nvPr/>
        </p:nvSpPr>
        <p:spPr>
          <a:xfrm>
            <a:off x="10284886" y="761599"/>
            <a:ext cx="787697" cy="514171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A2CEAB-E8C3-4435-A1A6-D114EE645B3D}"/>
              </a:ext>
            </a:extLst>
          </p:cNvPr>
          <p:cNvSpPr/>
          <p:nvPr/>
        </p:nvSpPr>
        <p:spPr>
          <a:xfrm>
            <a:off x="11216332" y="761599"/>
            <a:ext cx="787697" cy="514171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BA4774-69F8-49C7-B1E2-43579EDBCDC5}"/>
              </a:ext>
            </a:extLst>
          </p:cNvPr>
          <p:cNvSpPr/>
          <p:nvPr/>
        </p:nvSpPr>
        <p:spPr>
          <a:xfrm>
            <a:off x="12275837" y="761599"/>
            <a:ext cx="1425466" cy="514171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84713B-1C45-49FE-9BD3-D19432A828A2}"/>
              </a:ext>
            </a:extLst>
          </p:cNvPr>
          <p:cNvSpPr/>
          <p:nvPr/>
        </p:nvSpPr>
        <p:spPr>
          <a:xfrm>
            <a:off x="14293037" y="751494"/>
            <a:ext cx="1918513" cy="514171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1F4622-6918-4706-A7E7-6B4487738D79}"/>
              </a:ext>
            </a:extLst>
          </p:cNvPr>
          <p:cNvSpPr/>
          <p:nvPr/>
        </p:nvSpPr>
        <p:spPr>
          <a:xfrm>
            <a:off x="16790578" y="742992"/>
            <a:ext cx="1278347" cy="514171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776A59-6DB2-4720-869A-56F10FC864BC}"/>
              </a:ext>
            </a:extLst>
          </p:cNvPr>
          <p:cNvSpPr txBox="1"/>
          <p:nvPr/>
        </p:nvSpPr>
        <p:spPr>
          <a:xfrm>
            <a:off x="3923884" y="1776653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52E63A-56FD-41E4-B07F-67B55AE348FC}"/>
              </a:ext>
            </a:extLst>
          </p:cNvPr>
          <p:cNvSpPr txBox="1"/>
          <p:nvPr/>
        </p:nvSpPr>
        <p:spPr>
          <a:xfrm>
            <a:off x="6034416" y="7439681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B398BE-468B-47D2-8909-97911C64D68C}"/>
              </a:ext>
            </a:extLst>
          </p:cNvPr>
          <p:cNvSpPr txBox="1"/>
          <p:nvPr/>
        </p:nvSpPr>
        <p:spPr>
          <a:xfrm>
            <a:off x="4993693" y="4673928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B15578-C59C-48CA-90C0-9D132D512DBB}"/>
              </a:ext>
            </a:extLst>
          </p:cNvPr>
          <p:cNvSpPr txBox="1"/>
          <p:nvPr/>
        </p:nvSpPr>
        <p:spPr>
          <a:xfrm>
            <a:off x="9335832" y="152250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7B623B-CDB5-4BBB-958F-A0B982F61AF3}"/>
              </a:ext>
            </a:extLst>
          </p:cNvPr>
          <p:cNvSpPr txBox="1"/>
          <p:nvPr/>
        </p:nvSpPr>
        <p:spPr>
          <a:xfrm>
            <a:off x="17305430" y="1963031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64082E-FB22-4317-B498-1F4CA15AA23B}"/>
              </a:ext>
            </a:extLst>
          </p:cNvPr>
          <p:cNvSpPr/>
          <p:nvPr/>
        </p:nvSpPr>
        <p:spPr>
          <a:xfrm>
            <a:off x="5161093" y="1915018"/>
            <a:ext cx="3640007" cy="233948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BEA43B-5C09-48A7-AC0E-58BDC97B18C6}"/>
              </a:ext>
            </a:extLst>
          </p:cNvPr>
          <p:cNvSpPr/>
          <p:nvPr/>
        </p:nvSpPr>
        <p:spPr>
          <a:xfrm>
            <a:off x="9418476" y="2093381"/>
            <a:ext cx="5912953" cy="5259919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60ACA-2478-498D-945D-99FDABCC395F}"/>
              </a:ext>
            </a:extLst>
          </p:cNvPr>
          <p:cNvSpPr txBox="1"/>
          <p:nvPr/>
        </p:nvSpPr>
        <p:spPr>
          <a:xfrm>
            <a:off x="5183270" y="1927541"/>
            <a:ext cx="1082348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8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7DE7FC-652D-4EE5-832E-F8C548CFF4B3}"/>
              </a:ext>
            </a:extLst>
          </p:cNvPr>
          <p:cNvSpPr txBox="1"/>
          <p:nvPr/>
        </p:nvSpPr>
        <p:spPr>
          <a:xfrm>
            <a:off x="13468951" y="2094173"/>
            <a:ext cx="1082348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/>
              <a:t>&lt;img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86618-8CB8-4D3F-BAD1-095388371ACF}"/>
              </a:ext>
            </a:extLst>
          </p:cNvPr>
          <p:cNvSpPr txBox="1"/>
          <p:nvPr/>
        </p:nvSpPr>
        <p:spPr>
          <a:xfrm>
            <a:off x="6079767" y="4431684"/>
            <a:ext cx="466794" cy="769441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4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FC3AD8-42A9-41EC-8E7F-7DEC423A2C5F}"/>
              </a:ext>
            </a:extLst>
          </p:cNvPr>
          <p:cNvSpPr txBox="1"/>
          <p:nvPr/>
        </p:nvSpPr>
        <p:spPr>
          <a:xfrm>
            <a:off x="8434347" y="1827202"/>
            <a:ext cx="466794" cy="769441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7EA1AA-1117-4DFC-BFAA-039FCB147182}"/>
              </a:ext>
            </a:extLst>
          </p:cNvPr>
          <p:cNvSpPr txBox="1"/>
          <p:nvPr/>
        </p:nvSpPr>
        <p:spPr>
          <a:xfrm>
            <a:off x="15016313" y="2008026"/>
            <a:ext cx="466794" cy="769441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FB2C6D-BF96-4E29-8DE2-303DE54FA182}"/>
              </a:ext>
            </a:extLst>
          </p:cNvPr>
          <p:cNvSpPr txBox="1"/>
          <p:nvPr/>
        </p:nvSpPr>
        <p:spPr>
          <a:xfrm>
            <a:off x="17885998" y="7676059"/>
            <a:ext cx="466794" cy="769441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4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F58E6-B21A-4B03-A3A8-CF3E2A283F81}"/>
              </a:ext>
            </a:extLst>
          </p:cNvPr>
          <p:cNvSpPr txBox="1"/>
          <p:nvPr/>
        </p:nvSpPr>
        <p:spPr>
          <a:xfrm>
            <a:off x="7129359" y="7193459"/>
            <a:ext cx="466794" cy="769441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6A27D3-096F-4D0F-A0EA-A0802B3A7D9D}"/>
              </a:ext>
            </a:extLst>
          </p:cNvPr>
          <p:cNvSpPr/>
          <p:nvPr/>
        </p:nvSpPr>
        <p:spPr>
          <a:xfrm>
            <a:off x="15695643" y="2540763"/>
            <a:ext cx="2606872" cy="5848494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A43EE6-EE92-4A95-B933-E5679C4C4A9C}"/>
              </a:ext>
            </a:extLst>
          </p:cNvPr>
          <p:cNvSpPr/>
          <p:nvPr/>
        </p:nvSpPr>
        <p:spPr>
          <a:xfrm>
            <a:off x="7196587" y="3976914"/>
            <a:ext cx="5126042" cy="395944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837CDA-B1C5-4099-AEB5-551242E0FB9F}"/>
              </a:ext>
            </a:extLst>
          </p:cNvPr>
          <p:cNvSpPr txBox="1"/>
          <p:nvPr/>
        </p:nvSpPr>
        <p:spPr>
          <a:xfrm>
            <a:off x="17192944" y="2575568"/>
            <a:ext cx="1082348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/>
              <a:t>&lt;img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173FF2-9E33-4695-96EE-442E66AC2473}"/>
              </a:ext>
            </a:extLst>
          </p:cNvPr>
          <p:cNvSpPr txBox="1"/>
          <p:nvPr/>
        </p:nvSpPr>
        <p:spPr>
          <a:xfrm>
            <a:off x="7221800" y="5834754"/>
            <a:ext cx="1082348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8ADDD1A-7066-4DAE-80D0-AC08375264DC}"/>
              </a:ext>
            </a:extLst>
          </p:cNvPr>
          <p:cNvSpPr/>
          <p:nvPr/>
        </p:nvSpPr>
        <p:spPr>
          <a:xfrm>
            <a:off x="6140065" y="4458696"/>
            <a:ext cx="1693499" cy="631288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9CA270-0A2F-47DD-AF7D-C098B1EC757D}"/>
              </a:ext>
            </a:extLst>
          </p:cNvPr>
          <p:cNvSpPr txBox="1"/>
          <p:nvPr/>
        </p:nvSpPr>
        <p:spPr>
          <a:xfrm>
            <a:off x="6509764" y="4461487"/>
            <a:ext cx="723275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4C58E45-2C2A-49CE-AD97-DCE616327146}"/>
              </a:ext>
            </a:extLst>
          </p:cNvPr>
          <p:cNvSpPr/>
          <p:nvPr/>
        </p:nvSpPr>
        <p:spPr>
          <a:xfrm>
            <a:off x="18463985" y="1786295"/>
            <a:ext cx="1718908" cy="246820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5C7A6-EC5E-4D71-9E4C-13F1D328A565}"/>
              </a:ext>
            </a:extLst>
          </p:cNvPr>
          <p:cNvSpPr txBox="1"/>
          <p:nvPr/>
        </p:nvSpPr>
        <p:spPr>
          <a:xfrm>
            <a:off x="20210102" y="1746416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40281C2-033D-4F95-9843-45CECB5A1D97}"/>
              </a:ext>
            </a:extLst>
          </p:cNvPr>
          <p:cNvSpPr/>
          <p:nvPr/>
        </p:nvSpPr>
        <p:spPr>
          <a:xfrm>
            <a:off x="18491193" y="1827201"/>
            <a:ext cx="1633645" cy="116274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F08EF8-2380-429A-99BB-EF544495CEA2}"/>
              </a:ext>
            </a:extLst>
          </p:cNvPr>
          <p:cNvSpPr/>
          <p:nvPr/>
        </p:nvSpPr>
        <p:spPr>
          <a:xfrm>
            <a:off x="18491193" y="3030848"/>
            <a:ext cx="1633645" cy="116274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278ABE-107B-4F67-A90E-1AEAAA7FAF29}"/>
              </a:ext>
            </a:extLst>
          </p:cNvPr>
          <p:cNvSpPr txBox="1"/>
          <p:nvPr/>
        </p:nvSpPr>
        <p:spPr>
          <a:xfrm>
            <a:off x="18497536" y="2450761"/>
            <a:ext cx="1620957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&lt;a&gt;&lt;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7A0EB4C-62FB-4604-B1D6-2A827AC6E5B6}"/>
              </a:ext>
            </a:extLst>
          </p:cNvPr>
          <p:cNvSpPr/>
          <p:nvPr/>
        </p:nvSpPr>
        <p:spPr>
          <a:xfrm>
            <a:off x="38672" y="9274302"/>
            <a:ext cx="23127276" cy="76944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8516EC3-078E-467C-9FCF-A0EE0E13B959}"/>
              </a:ext>
            </a:extLst>
          </p:cNvPr>
          <p:cNvSpPr txBox="1"/>
          <p:nvPr/>
        </p:nvSpPr>
        <p:spPr>
          <a:xfrm>
            <a:off x="112876" y="8736956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8F9CB2-DD78-4E21-A8C2-955F3E0B0ED5}"/>
              </a:ext>
            </a:extLst>
          </p:cNvPr>
          <p:cNvSpPr/>
          <p:nvPr/>
        </p:nvSpPr>
        <p:spPr>
          <a:xfrm>
            <a:off x="101601" y="9334500"/>
            <a:ext cx="12562840" cy="647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8D8F06-D23E-4116-86A4-C49148025F9F}"/>
              </a:ext>
            </a:extLst>
          </p:cNvPr>
          <p:cNvSpPr/>
          <p:nvPr/>
        </p:nvSpPr>
        <p:spPr>
          <a:xfrm>
            <a:off x="12661901" y="9334500"/>
            <a:ext cx="10456861" cy="647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1BD458-F13C-44B8-B463-BD66DD658A17}"/>
              </a:ext>
            </a:extLst>
          </p:cNvPr>
          <p:cNvSpPr txBox="1"/>
          <p:nvPr/>
        </p:nvSpPr>
        <p:spPr>
          <a:xfrm>
            <a:off x="1195224" y="8835164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9799EA-4FD6-4B95-A685-DD5BE8A4185B}"/>
              </a:ext>
            </a:extLst>
          </p:cNvPr>
          <p:cNvSpPr txBox="1"/>
          <p:nvPr/>
        </p:nvSpPr>
        <p:spPr>
          <a:xfrm>
            <a:off x="72258" y="4984707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3014D5-B5DB-4B1A-AEC1-026DA8DBA085}"/>
              </a:ext>
            </a:extLst>
          </p:cNvPr>
          <p:cNvSpPr txBox="1"/>
          <p:nvPr/>
        </p:nvSpPr>
        <p:spPr>
          <a:xfrm>
            <a:off x="1609046" y="2919720"/>
            <a:ext cx="2518638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</a:t>
            </a:r>
            <a:r>
              <a:rPr lang="ko-KR" altLang="en-US" sz="28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오픈시</a:t>
            </a:r>
            <a:endParaRPr lang="en-US" altLang="ko-KR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순서대로 등장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5CB1D5-2B4B-49E0-B2B9-522F4A27E945}"/>
              </a:ext>
            </a:extLst>
          </p:cNvPr>
          <p:cNvSpPr txBox="1"/>
          <p:nvPr/>
        </p:nvSpPr>
        <p:spPr>
          <a:xfrm>
            <a:off x="112876" y="939674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928BC0-9B3A-4A51-9ED0-6A51DE4E0D05}"/>
              </a:ext>
            </a:extLst>
          </p:cNvPr>
          <p:cNvSpPr txBox="1"/>
          <p:nvPr/>
        </p:nvSpPr>
        <p:spPr>
          <a:xfrm>
            <a:off x="12703113" y="939674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202EF9-0C0B-4222-87E8-8BEF571C5091}"/>
              </a:ext>
            </a:extLst>
          </p:cNvPr>
          <p:cNvSpPr/>
          <p:nvPr/>
        </p:nvSpPr>
        <p:spPr>
          <a:xfrm>
            <a:off x="4829175" y="9391650"/>
            <a:ext cx="971550" cy="54292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74C1AD7-3B3F-4A94-8C6E-259FDC909D37}"/>
              </a:ext>
            </a:extLst>
          </p:cNvPr>
          <p:cNvSpPr/>
          <p:nvPr/>
        </p:nvSpPr>
        <p:spPr>
          <a:xfrm>
            <a:off x="5867399" y="9391650"/>
            <a:ext cx="5935059" cy="54292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766A13E-B4FC-4370-9634-B0FA33F072BB}"/>
              </a:ext>
            </a:extLst>
          </p:cNvPr>
          <p:cNvSpPr/>
          <p:nvPr/>
        </p:nvSpPr>
        <p:spPr>
          <a:xfrm>
            <a:off x="11896725" y="9391650"/>
            <a:ext cx="670910" cy="54292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8E8941-F701-4D16-8618-08792C6BC33D}"/>
              </a:ext>
            </a:extLst>
          </p:cNvPr>
          <p:cNvSpPr txBox="1"/>
          <p:nvPr/>
        </p:nvSpPr>
        <p:spPr>
          <a:xfrm>
            <a:off x="4158265" y="9427517"/>
            <a:ext cx="670909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4386A6-ECC9-4230-AA40-30A6F5D48670}"/>
              </a:ext>
            </a:extLst>
          </p:cNvPr>
          <p:cNvSpPr txBox="1"/>
          <p:nvPr/>
        </p:nvSpPr>
        <p:spPr>
          <a:xfrm>
            <a:off x="8244491" y="9427517"/>
            <a:ext cx="670909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9871D9-04F3-4DC2-87EB-7937754A4444}"/>
              </a:ext>
            </a:extLst>
          </p:cNvPr>
          <p:cNvSpPr txBox="1"/>
          <p:nvPr/>
        </p:nvSpPr>
        <p:spPr>
          <a:xfrm>
            <a:off x="8912806" y="9458974"/>
            <a:ext cx="992579" cy="369332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rolling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DD16CA-4E96-44A2-8007-DB3C00BD1A9A}"/>
              </a:ext>
            </a:extLst>
          </p:cNvPr>
          <p:cNvSpPr txBox="1"/>
          <p:nvPr/>
        </p:nvSpPr>
        <p:spPr>
          <a:xfrm>
            <a:off x="20220561" y="2253324"/>
            <a:ext cx="2031325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position:</a:t>
            </a:r>
            <a:r>
              <a:rPr lang="ko-KR" altLang="en-US" sz="1800" dirty="0"/>
              <a:t> </a:t>
            </a:r>
            <a:r>
              <a:rPr lang="en-US" altLang="ko-KR" sz="1800" dirty="0"/>
              <a:t>fixed;</a:t>
            </a:r>
            <a:endParaRPr lang="ko-KR" alt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2C82E9-23DA-47D0-BE1A-2E64A4E5BC9C}"/>
              </a:ext>
            </a:extLst>
          </p:cNvPr>
          <p:cNvSpPr txBox="1"/>
          <p:nvPr/>
        </p:nvSpPr>
        <p:spPr>
          <a:xfrm>
            <a:off x="31870" y="523221"/>
            <a:ext cx="2173176" cy="369332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position: fixed;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B65CF33-5A46-4DCD-80D4-E240A6E046BA}"/>
              </a:ext>
            </a:extLst>
          </p:cNvPr>
          <p:cNvSpPr/>
          <p:nvPr/>
        </p:nvSpPr>
        <p:spPr>
          <a:xfrm>
            <a:off x="15050447" y="9391650"/>
            <a:ext cx="3018477" cy="49518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271A01-4BAC-46B0-9495-F1C15AB364BB}"/>
              </a:ext>
            </a:extLst>
          </p:cNvPr>
          <p:cNvSpPr txBox="1"/>
          <p:nvPr/>
        </p:nvSpPr>
        <p:spPr>
          <a:xfrm>
            <a:off x="14421644" y="9385580"/>
            <a:ext cx="670909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445EFF7-F4DC-43B5-9787-FE62990A96B1}"/>
              </a:ext>
            </a:extLst>
          </p:cNvPr>
          <p:cNvSpPr/>
          <p:nvPr/>
        </p:nvSpPr>
        <p:spPr>
          <a:xfrm>
            <a:off x="17192944" y="9438846"/>
            <a:ext cx="896453" cy="408399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&lt;span&gt;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D313B97-C94D-41FD-8B92-124F107F787E}"/>
              </a:ext>
            </a:extLst>
          </p:cNvPr>
          <p:cNvSpPr/>
          <p:nvPr/>
        </p:nvSpPr>
        <p:spPr>
          <a:xfrm>
            <a:off x="54416" y="10134599"/>
            <a:ext cx="23064346" cy="278963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51EED3D-BB27-4B1A-9362-0A064DAE2D6F}"/>
              </a:ext>
            </a:extLst>
          </p:cNvPr>
          <p:cNvSpPr/>
          <p:nvPr/>
        </p:nvSpPr>
        <p:spPr>
          <a:xfrm>
            <a:off x="49495" y="1533722"/>
            <a:ext cx="23069267" cy="76658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05259-4404-4900-AF22-8BA85742A9A3}"/>
              </a:ext>
            </a:extLst>
          </p:cNvPr>
          <p:cNvSpPr txBox="1"/>
          <p:nvPr/>
        </p:nvSpPr>
        <p:spPr>
          <a:xfrm>
            <a:off x="1" y="1474840"/>
            <a:ext cx="1308099" cy="51906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&lt;main&gt;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019A1F-AD74-4ACB-87BC-32D575DB40B5}"/>
              </a:ext>
            </a:extLst>
          </p:cNvPr>
          <p:cNvSpPr txBox="1"/>
          <p:nvPr/>
        </p:nvSpPr>
        <p:spPr>
          <a:xfrm>
            <a:off x="85494" y="4447361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667F0AD-861C-4C8A-B695-DFA30EE8874F}"/>
              </a:ext>
            </a:extLst>
          </p:cNvPr>
          <p:cNvSpPr txBox="1"/>
          <p:nvPr/>
        </p:nvSpPr>
        <p:spPr>
          <a:xfrm>
            <a:off x="18497536" y="3662689"/>
            <a:ext cx="1620957" cy="523220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&lt;a&gt;&lt;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65CF8F-B1A8-404A-BA51-F2ECE921814F}"/>
              </a:ext>
            </a:extLst>
          </p:cNvPr>
          <p:cNvSpPr txBox="1"/>
          <p:nvPr/>
        </p:nvSpPr>
        <p:spPr>
          <a:xfrm>
            <a:off x="85494" y="10416887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5999A7-4DA0-4A33-89E4-CA2AEFC2CFB0}"/>
              </a:ext>
            </a:extLst>
          </p:cNvPr>
          <p:cNvSpPr txBox="1"/>
          <p:nvPr/>
        </p:nvSpPr>
        <p:spPr>
          <a:xfrm>
            <a:off x="1167842" y="10493831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color)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DF08570-9AB2-4C64-A024-E6F73F82FCD6}"/>
              </a:ext>
            </a:extLst>
          </p:cNvPr>
          <p:cNvSpPr/>
          <p:nvPr/>
        </p:nvSpPr>
        <p:spPr>
          <a:xfrm>
            <a:off x="5183270" y="10210800"/>
            <a:ext cx="13092022" cy="2628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47D77B-CC7E-4E1F-91EE-82ABE4490E61}"/>
              </a:ext>
            </a:extLst>
          </p:cNvPr>
          <p:cNvSpPr txBox="1"/>
          <p:nvPr/>
        </p:nvSpPr>
        <p:spPr>
          <a:xfrm>
            <a:off x="4100921" y="10323933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184A36C-4B55-4E1C-8F8B-6A6123624DAA}"/>
              </a:ext>
            </a:extLst>
          </p:cNvPr>
          <p:cNvSpPr/>
          <p:nvPr/>
        </p:nvSpPr>
        <p:spPr>
          <a:xfrm>
            <a:off x="5324474" y="10323933"/>
            <a:ext cx="2536825" cy="227446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AE4F9B3-E60D-4EB2-81AA-C651F63B43DB}"/>
              </a:ext>
            </a:extLst>
          </p:cNvPr>
          <p:cNvSpPr/>
          <p:nvPr/>
        </p:nvSpPr>
        <p:spPr>
          <a:xfrm>
            <a:off x="7988300" y="10323932"/>
            <a:ext cx="9907589" cy="227446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37F0DAD-AEFA-4495-92CB-A0921CDFF3D4}"/>
              </a:ext>
            </a:extLst>
          </p:cNvPr>
          <p:cNvSpPr/>
          <p:nvPr/>
        </p:nvSpPr>
        <p:spPr>
          <a:xfrm>
            <a:off x="8103307" y="10379191"/>
            <a:ext cx="9705721" cy="127209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EE5BC1-35F4-4586-835B-BF235D4F6117}"/>
              </a:ext>
            </a:extLst>
          </p:cNvPr>
          <p:cNvSpPr/>
          <p:nvPr/>
        </p:nvSpPr>
        <p:spPr>
          <a:xfrm>
            <a:off x="8089233" y="11764414"/>
            <a:ext cx="9705721" cy="747626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54AC0-A305-42F8-AC68-65BF09FA8C5F}"/>
              </a:ext>
            </a:extLst>
          </p:cNvPr>
          <p:cNvSpPr txBox="1"/>
          <p:nvPr/>
        </p:nvSpPr>
        <p:spPr>
          <a:xfrm>
            <a:off x="5324473" y="12132898"/>
            <a:ext cx="1749628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&lt;div&gt;&lt;</a:t>
            </a:r>
            <a:r>
              <a:rPr lang="en-US" altLang="ko-KR" sz="24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267947-77E4-47E8-B692-102D94C733D3}"/>
              </a:ext>
            </a:extLst>
          </p:cNvPr>
          <p:cNvSpPr txBox="1"/>
          <p:nvPr/>
        </p:nvSpPr>
        <p:spPr>
          <a:xfrm>
            <a:off x="17924035" y="10311779"/>
            <a:ext cx="973565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A04A6E-EE6F-4C8F-9B78-8D2E1C9633FD}"/>
              </a:ext>
            </a:extLst>
          </p:cNvPr>
          <p:cNvSpPr txBox="1"/>
          <p:nvPr/>
        </p:nvSpPr>
        <p:spPr>
          <a:xfrm>
            <a:off x="16859505" y="10365729"/>
            <a:ext cx="959587" cy="461665"/>
          </a:xfrm>
          <a:prstGeom prst="rect">
            <a:avLst/>
          </a:prstGeom>
          <a:solidFill>
            <a:srgbClr val="FF00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E60DDCA-9E07-49AF-B734-8DAC7C5651AE}"/>
              </a:ext>
            </a:extLst>
          </p:cNvPr>
          <p:cNvSpPr/>
          <p:nvPr/>
        </p:nvSpPr>
        <p:spPr>
          <a:xfrm>
            <a:off x="8113172" y="10416887"/>
            <a:ext cx="5588131" cy="408399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&lt;h3&gt;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600143-B94B-4205-96B1-F88A842ACC74}"/>
              </a:ext>
            </a:extLst>
          </p:cNvPr>
          <p:cNvSpPr/>
          <p:nvPr/>
        </p:nvSpPr>
        <p:spPr>
          <a:xfrm>
            <a:off x="8133090" y="10890444"/>
            <a:ext cx="5913110" cy="64445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&lt;h5&gt;&lt;span&gt;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43E238E-A04B-4A26-8CF8-677A74261091}"/>
              </a:ext>
            </a:extLst>
          </p:cNvPr>
          <p:cNvSpPr/>
          <p:nvPr/>
        </p:nvSpPr>
        <p:spPr>
          <a:xfrm>
            <a:off x="16738600" y="10890443"/>
            <a:ext cx="1028840" cy="64445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5982DF-DAD8-4DBC-8761-AB1BC40349A3}"/>
              </a:ext>
            </a:extLst>
          </p:cNvPr>
          <p:cNvSpPr/>
          <p:nvPr/>
        </p:nvSpPr>
        <p:spPr>
          <a:xfrm>
            <a:off x="15443200" y="10890443"/>
            <a:ext cx="1231900" cy="64445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98951BE-B2B2-4A02-BE07-2F8720F229E8}"/>
              </a:ext>
            </a:extLst>
          </p:cNvPr>
          <p:cNvSpPr/>
          <p:nvPr/>
        </p:nvSpPr>
        <p:spPr>
          <a:xfrm>
            <a:off x="15500350" y="11899900"/>
            <a:ext cx="2241549" cy="547169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564FBA1-D800-4644-93C0-A4BDFA8C1793}"/>
              </a:ext>
            </a:extLst>
          </p:cNvPr>
          <p:cNvSpPr/>
          <p:nvPr/>
        </p:nvSpPr>
        <p:spPr>
          <a:xfrm>
            <a:off x="8117160" y="11802612"/>
            <a:ext cx="6760881" cy="644457"/>
          </a:xfrm>
          <a:prstGeom prst="rect">
            <a:avLst/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&lt;p&gt;&lt;span&gt;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28D7558-CE71-4C8F-B8F7-830255273D42}"/>
              </a:ext>
            </a:extLst>
          </p:cNvPr>
          <p:cNvSpPr/>
          <p:nvPr/>
        </p:nvSpPr>
        <p:spPr>
          <a:xfrm>
            <a:off x="54416" y="12979495"/>
            <a:ext cx="23084984" cy="684520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B982429-07E9-474E-A472-FBA6AA0C0108}"/>
              </a:ext>
            </a:extLst>
          </p:cNvPr>
          <p:cNvSpPr txBox="1"/>
          <p:nvPr/>
        </p:nvSpPr>
        <p:spPr>
          <a:xfrm>
            <a:off x="72258" y="13019287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B990BD-D103-4511-A91F-67E84A321E1F}"/>
              </a:ext>
            </a:extLst>
          </p:cNvPr>
          <p:cNvSpPr txBox="1"/>
          <p:nvPr/>
        </p:nvSpPr>
        <p:spPr>
          <a:xfrm>
            <a:off x="1154606" y="13096231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D1EEFEB-B0E2-437C-B933-78861C64C583}"/>
              </a:ext>
            </a:extLst>
          </p:cNvPr>
          <p:cNvSpPr/>
          <p:nvPr/>
        </p:nvSpPr>
        <p:spPr>
          <a:xfrm>
            <a:off x="112876" y="21069299"/>
            <a:ext cx="3519324" cy="35287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03700D-F0C6-401C-8EA0-0F656BD93722}"/>
              </a:ext>
            </a:extLst>
          </p:cNvPr>
          <p:cNvSpPr/>
          <p:nvPr/>
        </p:nvSpPr>
        <p:spPr>
          <a:xfrm>
            <a:off x="16444270" y="14922500"/>
            <a:ext cx="4383730" cy="28536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5A8EE7-4514-412C-9A5B-8B3461A04F4F}"/>
              </a:ext>
            </a:extLst>
          </p:cNvPr>
          <p:cNvSpPr txBox="1"/>
          <p:nvPr/>
        </p:nvSpPr>
        <p:spPr>
          <a:xfrm>
            <a:off x="3952545" y="13465563"/>
            <a:ext cx="1980029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&lt;div&gt;&lt;</a:t>
            </a:r>
            <a:r>
              <a:rPr lang="en-US" altLang="ko-KR" sz="28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F6AF319-8737-46D5-9DF9-AC637E8E5B09}"/>
              </a:ext>
            </a:extLst>
          </p:cNvPr>
          <p:cNvSpPr txBox="1"/>
          <p:nvPr/>
        </p:nvSpPr>
        <p:spPr>
          <a:xfrm>
            <a:off x="16483956" y="14930834"/>
            <a:ext cx="1980029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&lt;div&gt;&lt;</a:t>
            </a:r>
            <a:r>
              <a:rPr lang="en-US" altLang="ko-KR" sz="28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C8555A2-05AC-4DB8-A81D-8991ECF9ED22}"/>
              </a:ext>
            </a:extLst>
          </p:cNvPr>
          <p:cNvSpPr txBox="1"/>
          <p:nvPr/>
        </p:nvSpPr>
        <p:spPr>
          <a:xfrm>
            <a:off x="8161649" y="15447792"/>
            <a:ext cx="6109365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스크린 하단이 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상단에 닿을 때</a:t>
            </a:r>
            <a:endParaRPr lang="en-US" altLang="ko-KR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좌우에서 가운데로 애니메이션 동작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56EC7F-8C3B-4EBC-A4E3-C013F12B45A1}"/>
              </a:ext>
            </a:extLst>
          </p:cNvPr>
          <p:cNvSpPr/>
          <p:nvPr/>
        </p:nvSpPr>
        <p:spPr>
          <a:xfrm>
            <a:off x="54416" y="19864493"/>
            <a:ext cx="23084984" cy="47887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F5A7BF-5712-4488-92B2-9C79440EA91C}"/>
              </a:ext>
            </a:extLst>
          </p:cNvPr>
          <p:cNvSpPr txBox="1"/>
          <p:nvPr/>
        </p:nvSpPr>
        <p:spPr>
          <a:xfrm>
            <a:off x="62404" y="19864492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BF7908B-A7E2-4879-B4C0-EF109F46A7FC}"/>
              </a:ext>
            </a:extLst>
          </p:cNvPr>
          <p:cNvSpPr txBox="1"/>
          <p:nvPr/>
        </p:nvSpPr>
        <p:spPr>
          <a:xfrm>
            <a:off x="1144752" y="19953203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7FA45A-2E54-47F6-895F-80E3369C4F6C}"/>
              </a:ext>
            </a:extLst>
          </p:cNvPr>
          <p:cNvSpPr/>
          <p:nvPr/>
        </p:nvSpPr>
        <p:spPr>
          <a:xfrm>
            <a:off x="4725166" y="21069299"/>
            <a:ext cx="6491165" cy="260306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0757D8E-9EF3-48A9-AF09-123846E74007}"/>
              </a:ext>
            </a:extLst>
          </p:cNvPr>
          <p:cNvSpPr/>
          <p:nvPr/>
        </p:nvSpPr>
        <p:spPr>
          <a:xfrm>
            <a:off x="16211551" y="20776317"/>
            <a:ext cx="6907212" cy="38108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76CA565-6F84-4DE8-8A49-587A3AEFE06F}"/>
              </a:ext>
            </a:extLst>
          </p:cNvPr>
          <p:cNvSpPr/>
          <p:nvPr/>
        </p:nvSpPr>
        <p:spPr>
          <a:xfrm>
            <a:off x="6692900" y="20558641"/>
            <a:ext cx="14033500" cy="40393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994D82-2352-49F5-9E63-111E5466F027}"/>
              </a:ext>
            </a:extLst>
          </p:cNvPr>
          <p:cNvSpPr txBox="1"/>
          <p:nvPr/>
        </p:nvSpPr>
        <p:spPr>
          <a:xfrm>
            <a:off x="127328" y="2109891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350880-8CDB-46D1-A7F5-1CD973C7E674}"/>
              </a:ext>
            </a:extLst>
          </p:cNvPr>
          <p:cNvSpPr txBox="1"/>
          <p:nvPr/>
        </p:nvSpPr>
        <p:spPr>
          <a:xfrm>
            <a:off x="1209676" y="21187621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EA281-DF5D-49E1-9BED-E00632455DF0}"/>
              </a:ext>
            </a:extLst>
          </p:cNvPr>
          <p:cNvSpPr txBox="1"/>
          <p:nvPr/>
        </p:nvSpPr>
        <p:spPr>
          <a:xfrm>
            <a:off x="4747923" y="21078131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09BD4E3-27CC-4E8E-BF98-DFDA93C8B50E}"/>
              </a:ext>
            </a:extLst>
          </p:cNvPr>
          <p:cNvSpPr txBox="1"/>
          <p:nvPr/>
        </p:nvSpPr>
        <p:spPr>
          <a:xfrm>
            <a:off x="5830271" y="21166842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0DC83-AA55-49BF-81C9-0980B0683876}"/>
              </a:ext>
            </a:extLst>
          </p:cNvPr>
          <p:cNvSpPr txBox="1"/>
          <p:nvPr/>
        </p:nvSpPr>
        <p:spPr>
          <a:xfrm>
            <a:off x="6700888" y="2002914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AAD360-A70C-4617-BC2C-806D7A699F73}"/>
              </a:ext>
            </a:extLst>
          </p:cNvPr>
          <p:cNvSpPr txBox="1"/>
          <p:nvPr/>
        </p:nvSpPr>
        <p:spPr>
          <a:xfrm>
            <a:off x="7783236" y="20117851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FC4E6F8-F428-456C-B809-B86B58E147E8}"/>
              </a:ext>
            </a:extLst>
          </p:cNvPr>
          <p:cNvSpPr txBox="1"/>
          <p:nvPr/>
        </p:nvSpPr>
        <p:spPr>
          <a:xfrm>
            <a:off x="16249404" y="20778802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2A00CD-6333-40A2-A689-C3C0B70E78A0}"/>
              </a:ext>
            </a:extLst>
          </p:cNvPr>
          <p:cNvSpPr txBox="1"/>
          <p:nvPr/>
        </p:nvSpPr>
        <p:spPr>
          <a:xfrm>
            <a:off x="17331752" y="20867513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32C4EE-DA99-493D-AAB0-0E1A11051E26}"/>
              </a:ext>
            </a:extLst>
          </p:cNvPr>
          <p:cNvSpPr/>
          <p:nvPr/>
        </p:nvSpPr>
        <p:spPr>
          <a:xfrm>
            <a:off x="54416" y="24689224"/>
            <a:ext cx="23084984" cy="95753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7BE46D-9329-4904-B180-EA6236AF5BF8}"/>
              </a:ext>
            </a:extLst>
          </p:cNvPr>
          <p:cNvSpPr txBox="1"/>
          <p:nvPr/>
        </p:nvSpPr>
        <p:spPr>
          <a:xfrm>
            <a:off x="62404" y="24689223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9AD0F1-23CE-403A-98A1-AF32D87D7AC8}"/>
              </a:ext>
            </a:extLst>
          </p:cNvPr>
          <p:cNvSpPr txBox="1"/>
          <p:nvPr/>
        </p:nvSpPr>
        <p:spPr>
          <a:xfrm>
            <a:off x="1144752" y="24777934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A6FE62-66B2-461E-806F-DEF7687D0318}"/>
              </a:ext>
            </a:extLst>
          </p:cNvPr>
          <p:cNvSpPr txBox="1"/>
          <p:nvPr/>
        </p:nvSpPr>
        <p:spPr>
          <a:xfrm>
            <a:off x="16621124" y="17135449"/>
            <a:ext cx="165416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25C500A-790E-44A2-B08C-FE6EC1413B46}"/>
              </a:ext>
            </a:extLst>
          </p:cNvPr>
          <p:cNvSpPr txBox="1"/>
          <p:nvPr/>
        </p:nvSpPr>
        <p:spPr>
          <a:xfrm>
            <a:off x="8085722" y="23041569"/>
            <a:ext cx="165416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F156F24-5935-4DE4-93AE-814245C8E585}"/>
              </a:ext>
            </a:extLst>
          </p:cNvPr>
          <p:cNvSpPr/>
          <p:nvPr/>
        </p:nvSpPr>
        <p:spPr>
          <a:xfrm>
            <a:off x="10960100" y="25603200"/>
            <a:ext cx="8788400" cy="59689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7416F84-0FF3-42B9-B75F-4B9D3095142B}"/>
              </a:ext>
            </a:extLst>
          </p:cNvPr>
          <p:cNvSpPr/>
          <p:nvPr/>
        </p:nvSpPr>
        <p:spPr>
          <a:xfrm>
            <a:off x="7128257" y="25858027"/>
            <a:ext cx="3592507" cy="28280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2CE94BB-5EB8-4194-BAE9-2E191C50E819}"/>
              </a:ext>
            </a:extLst>
          </p:cNvPr>
          <p:cNvSpPr/>
          <p:nvPr/>
        </p:nvSpPr>
        <p:spPr>
          <a:xfrm>
            <a:off x="5932575" y="28809940"/>
            <a:ext cx="4774788" cy="32564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8386E-D0A5-4CBF-A9D6-593157DB4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552" y="26098669"/>
            <a:ext cx="3115551" cy="2463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6167E1-D393-48C5-856C-3BCBAA724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246" y="29121406"/>
            <a:ext cx="4301983" cy="1853893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BC93DE-1E5A-4E0E-A6AF-82B9ECA3B52A}"/>
              </a:ext>
            </a:extLst>
          </p:cNvPr>
          <p:cNvSpPr/>
          <p:nvPr/>
        </p:nvSpPr>
        <p:spPr>
          <a:xfrm>
            <a:off x="2205046" y="26950820"/>
            <a:ext cx="3935019" cy="64242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화살표: 오른쪽 160">
            <a:extLst>
              <a:ext uri="{FF2B5EF4-FFF2-40B4-BE49-F238E27FC236}">
                <a16:creationId xmlns:a16="http://schemas.microsoft.com/office/drawing/2014/main" id="{B92A777D-1FBF-467E-BBE5-DAC6EFFC48A1}"/>
              </a:ext>
            </a:extLst>
          </p:cNvPr>
          <p:cNvSpPr/>
          <p:nvPr/>
        </p:nvSpPr>
        <p:spPr>
          <a:xfrm>
            <a:off x="3027002" y="29795727"/>
            <a:ext cx="2507865" cy="64242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9D0E82E-3AD7-4C84-A7DE-B9C26BCB6966}"/>
              </a:ext>
            </a:extLst>
          </p:cNvPr>
          <p:cNvSpPr txBox="1"/>
          <p:nvPr/>
        </p:nvSpPr>
        <p:spPr>
          <a:xfrm>
            <a:off x="7134085" y="25897006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419FBB-3CD9-401A-A4A8-2CF89083FE63}"/>
              </a:ext>
            </a:extLst>
          </p:cNvPr>
          <p:cNvSpPr txBox="1"/>
          <p:nvPr/>
        </p:nvSpPr>
        <p:spPr>
          <a:xfrm>
            <a:off x="8216433" y="25985717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CF58DDE-042D-447F-B13E-81D00A76E08B}"/>
              </a:ext>
            </a:extLst>
          </p:cNvPr>
          <p:cNvSpPr/>
          <p:nvPr/>
        </p:nvSpPr>
        <p:spPr>
          <a:xfrm>
            <a:off x="6076041" y="28911118"/>
            <a:ext cx="4564091" cy="227446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6E5960A-F7ED-40B5-995B-C86F8FE11ECA}"/>
              </a:ext>
            </a:extLst>
          </p:cNvPr>
          <p:cNvSpPr txBox="1"/>
          <p:nvPr/>
        </p:nvSpPr>
        <p:spPr>
          <a:xfrm>
            <a:off x="6092467" y="28919857"/>
            <a:ext cx="1082348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ACA7DD9-6499-4374-98CA-EDA11F892D80}"/>
              </a:ext>
            </a:extLst>
          </p:cNvPr>
          <p:cNvSpPr txBox="1"/>
          <p:nvPr/>
        </p:nvSpPr>
        <p:spPr>
          <a:xfrm>
            <a:off x="7174815" y="29008568"/>
            <a:ext cx="2262158" cy="369332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1AD425A-4F79-43E4-942F-4BC8DE368E73}"/>
              </a:ext>
            </a:extLst>
          </p:cNvPr>
          <p:cNvSpPr txBox="1"/>
          <p:nvPr/>
        </p:nvSpPr>
        <p:spPr>
          <a:xfrm>
            <a:off x="7738759" y="31501165"/>
            <a:ext cx="1654168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E3D974-66E7-4550-8A37-535F6C276181}"/>
              </a:ext>
            </a:extLst>
          </p:cNvPr>
          <p:cNvSpPr txBox="1"/>
          <p:nvPr/>
        </p:nvSpPr>
        <p:spPr>
          <a:xfrm>
            <a:off x="10965891" y="25631803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5E8FF2-9B8F-4681-8C4A-94637B5835F4}"/>
              </a:ext>
            </a:extLst>
          </p:cNvPr>
          <p:cNvSpPr txBox="1"/>
          <p:nvPr/>
        </p:nvSpPr>
        <p:spPr>
          <a:xfrm>
            <a:off x="12048239" y="25720514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DFA190-5922-4AF7-9332-B91AF7CB4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067" y="35925590"/>
            <a:ext cx="7083567" cy="116854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631A403-2F9F-44B3-AC2B-0C7123CA0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260" y="34288127"/>
            <a:ext cx="4233693" cy="4550003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D4B9010-3E78-42B4-B7ED-08674F0B5D82}"/>
              </a:ext>
            </a:extLst>
          </p:cNvPr>
          <p:cNvSpPr/>
          <p:nvPr/>
        </p:nvSpPr>
        <p:spPr>
          <a:xfrm>
            <a:off x="61217" y="34300603"/>
            <a:ext cx="23084984" cy="4767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291F325-6148-4FB0-A6B8-4600A52EC431}"/>
              </a:ext>
            </a:extLst>
          </p:cNvPr>
          <p:cNvSpPr txBox="1"/>
          <p:nvPr/>
        </p:nvSpPr>
        <p:spPr>
          <a:xfrm>
            <a:off x="72258" y="34288127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47497A-EC79-475F-834E-5BF1064CE936}"/>
              </a:ext>
            </a:extLst>
          </p:cNvPr>
          <p:cNvSpPr txBox="1"/>
          <p:nvPr/>
        </p:nvSpPr>
        <p:spPr>
          <a:xfrm>
            <a:off x="1154606" y="34376838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A4FC88C-C3FD-45BE-90BE-CE695DA5D072}"/>
              </a:ext>
            </a:extLst>
          </p:cNvPr>
          <p:cNvSpPr/>
          <p:nvPr/>
        </p:nvSpPr>
        <p:spPr>
          <a:xfrm>
            <a:off x="5324473" y="35692340"/>
            <a:ext cx="7491641" cy="245120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9740131-87E9-4332-8E9F-4CFD94D954E4}"/>
              </a:ext>
            </a:extLst>
          </p:cNvPr>
          <p:cNvSpPr/>
          <p:nvPr/>
        </p:nvSpPr>
        <p:spPr>
          <a:xfrm>
            <a:off x="12903994" y="34333398"/>
            <a:ext cx="5035664" cy="466648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BCFC15-197E-4A6F-8573-FCFFC5A6A292}"/>
              </a:ext>
            </a:extLst>
          </p:cNvPr>
          <p:cNvSpPr txBox="1"/>
          <p:nvPr/>
        </p:nvSpPr>
        <p:spPr>
          <a:xfrm>
            <a:off x="5923503" y="31533619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2D98C5-8DFA-4266-88F4-CAAA2BD18B60}"/>
              </a:ext>
            </a:extLst>
          </p:cNvPr>
          <p:cNvSpPr txBox="1"/>
          <p:nvPr/>
        </p:nvSpPr>
        <p:spPr>
          <a:xfrm>
            <a:off x="5326225" y="37608766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66C36F5-03E6-4148-9730-0C3ACD3192EF}"/>
              </a:ext>
            </a:extLst>
          </p:cNvPr>
          <p:cNvSpPr txBox="1"/>
          <p:nvPr/>
        </p:nvSpPr>
        <p:spPr>
          <a:xfrm>
            <a:off x="12932861" y="34333397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6FF1E8B-CDB5-4508-B8EF-A36235659F97}"/>
              </a:ext>
            </a:extLst>
          </p:cNvPr>
          <p:cNvSpPr txBox="1"/>
          <p:nvPr/>
        </p:nvSpPr>
        <p:spPr>
          <a:xfrm>
            <a:off x="14015209" y="34422108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0FFA8B7-C849-481F-AE46-8EA8463E284A}"/>
              </a:ext>
            </a:extLst>
          </p:cNvPr>
          <p:cNvSpPr/>
          <p:nvPr/>
        </p:nvSpPr>
        <p:spPr>
          <a:xfrm>
            <a:off x="5367832" y="35728703"/>
            <a:ext cx="7406723" cy="145866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F10219-FBCE-4A34-8378-9EABA2790C7C}"/>
              </a:ext>
            </a:extLst>
          </p:cNvPr>
          <p:cNvSpPr txBox="1"/>
          <p:nvPr/>
        </p:nvSpPr>
        <p:spPr>
          <a:xfrm>
            <a:off x="5384258" y="35722928"/>
            <a:ext cx="1082348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5A1EA3E-0187-4D0E-ADA1-CE5DA93AA305}"/>
              </a:ext>
            </a:extLst>
          </p:cNvPr>
          <p:cNvSpPr txBox="1"/>
          <p:nvPr/>
        </p:nvSpPr>
        <p:spPr>
          <a:xfrm>
            <a:off x="6466606" y="35811639"/>
            <a:ext cx="2262158" cy="369332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AF712EA-7E90-4F89-89B6-F06A2AC8F724}"/>
              </a:ext>
            </a:extLst>
          </p:cNvPr>
          <p:cNvSpPr txBox="1"/>
          <p:nvPr/>
        </p:nvSpPr>
        <p:spPr>
          <a:xfrm>
            <a:off x="8994245" y="37473794"/>
            <a:ext cx="1654168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E6363E6-2E17-4B73-BCE5-C3893FD24EBD}"/>
              </a:ext>
            </a:extLst>
          </p:cNvPr>
          <p:cNvSpPr/>
          <p:nvPr/>
        </p:nvSpPr>
        <p:spPr>
          <a:xfrm>
            <a:off x="61217" y="39134864"/>
            <a:ext cx="23084984" cy="4767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EAED7A3-AD95-4993-88B7-DFFCB0651A53}"/>
              </a:ext>
            </a:extLst>
          </p:cNvPr>
          <p:cNvSpPr txBox="1"/>
          <p:nvPr/>
        </p:nvSpPr>
        <p:spPr>
          <a:xfrm>
            <a:off x="85494" y="39109650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70379DA-E934-481B-9862-6458C3228333}"/>
              </a:ext>
            </a:extLst>
          </p:cNvPr>
          <p:cNvSpPr txBox="1"/>
          <p:nvPr/>
        </p:nvSpPr>
        <p:spPr>
          <a:xfrm>
            <a:off x="1167842" y="39198361"/>
            <a:ext cx="2262158" cy="369332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0FA8E74-7E57-4141-A06B-DCF844A40BD4}"/>
              </a:ext>
            </a:extLst>
          </p:cNvPr>
          <p:cNvSpPr/>
          <p:nvPr/>
        </p:nvSpPr>
        <p:spPr>
          <a:xfrm>
            <a:off x="10043885" y="39144450"/>
            <a:ext cx="4507414" cy="11715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8437AA9-DDB3-4789-8F75-EBB7F55A0B22}"/>
              </a:ext>
            </a:extLst>
          </p:cNvPr>
          <p:cNvSpPr/>
          <p:nvPr/>
        </p:nvSpPr>
        <p:spPr>
          <a:xfrm>
            <a:off x="5534867" y="39150934"/>
            <a:ext cx="4750018" cy="3867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B744F24-3B44-4769-9D08-26095ABFCB5F}"/>
              </a:ext>
            </a:extLst>
          </p:cNvPr>
          <p:cNvSpPr/>
          <p:nvPr/>
        </p:nvSpPr>
        <p:spPr>
          <a:xfrm>
            <a:off x="8541240" y="40827208"/>
            <a:ext cx="2675091" cy="27882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5518A49-3794-4759-A071-C90722236386}"/>
              </a:ext>
            </a:extLst>
          </p:cNvPr>
          <p:cNvSpPr/>
          <p:nvPr/>
        </p:nvSpPr>
        <p:spPr>
          <a:xfrm>
            <a:off x="12764897" y="40322280"/>
            <a:ext cx="4808728" cy="7495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F49EBE9-7254-412B-B05D-7D7ACE8FC563}"/>
              </a:ext>
            </a:extLst>
          </p:cNvPr>
          <p:cNvSpPr/>
          <p:nvPr/>
        </p:nvSpPr>
        <p:spPr>
          <a:xfrm>
            <a:off x="12764897" y="41106098"/>
            <a:ext cx="4808728" cy="9268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C453A1-8F92-471D-95E2-1DF63500DC3C}"/>
              </a:ext>
            </a:extLst>
          </p:cNvPr>
          <p:cNvSpPr txBox="1"/>
          <p:nvPr/>
        </p:nvSpPr>
        <p:spPr>
          <a:xfrm>
            <a:off x="13941131" y="42222410"/>
            <a:ext cx="1654168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646AAF8-D4A3-4155-8799-6C2E7D7AE216}"/>
              </a:ext>
            </a:extLst>
          </p:cNvPr>
          <p:cNvSpPr/>
          <p:nvPr/>
        </p:nvSpPr>
        <p:spPr>
          <a:xfrm>
            <a:off x="16040101" y="42613943"/>
            <a:ext cx="3031670" cy="12326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409B04-55CE-4162-8DF9-4F3F46C8C2A3}"/>
              </a:ext>
            </a:extLst>
          </p:cNvPr>
          <p:cNvSpPr txBox="1"/>
          <p:nvPr/>
        </p:nvSpPr>
        <p:spPr>
          <a:xfrm>
            <a:off x="5556635" y="39150933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C8003FE-4C5E-446C-BBFB-EAA03E5B8275}"/>
              </a:ext>
            </a:extLst>
          </p:cNvPr>
          <p:cNvSpPr txBox="1"/>
          <p:nvPr/>
        </p:nvSpPr>
        <p:spPr>
          <a:xfrm>
            <a:off x="6638983" y="39239644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BA00021-0799-4C6F-8500-A9DF4DC0C1CE}"/>
              </a:ext>
            </a:extLst>
          </p:cNvPr>
          <p:cNvSpPr txBox="1"/>
          <p:nvPr/>
        </p:nvSpPr>
        <p:spPr>
          <a:xfrm>
            <a:off x="10090128" y="39166075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956CBD-4B81-4699-9750-B056C6D9BF12}"/>
              </a:ext>
            </a:extLst>
          </p:cNvPr>
          <p:cNvSpPr txBox="1"/>
          <p:nvPr/>
        </p:nvSpPr>
        <p:spPr>
          <a:xfrm>
            <a:off x="11172476" y="39254786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715C75D-093A-4E7D-B733-8D1AA1C36AA9}"/>
              </a:ext>
            </a:extLst>
          </p:cNvPr>
          <p:cNvSpPr txBox="1"/>
          <p:nvPr/>
        </p:nvSpPr>
        <p:spPr>
          <a:xfrm>
            <a:off x="8521493" y="43070405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194A21-104E-45F8-9C4D-9CF1780B2BCA}"/>
              </a:ext>
            </a:extLst>
          </p:cNvPr>
          <p:cNvSpPr txBox="1"/>
          <p:nvPr/>
        </p:nvSpPr>
        <p:spPr>
          <a:xfrm>
            <a:off x="9603841" y="43159116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6A4B76C-EE3B-4B5C-B2EC-EF9406E0CA2B}"/>
              </a:ext>
            </a:extLst>
          </p:cNvPr>
          <p:cNvSpPr txBox="1"/>
          <p:nvPr/>
        </p:nvSpPr>
        <p:spPr>
          <a:xfrm>
            <a:off x="16537179" y="39762772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3411D75-0CD0-4555-9D1B-EF2E76D9816B}"/>
              </a:ext>
            </a:extLst>
          </p:cNvPr>
          <p:cNvSpPr txBox="1"/>
          <p:nvPr/>
        </p:nvSpPr>
        <p:spPr>
          <a:xfrm>
            <a:off x="17619527" y="39851483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AFCF54E-F878-4391-B92D-AEEA90B78427}"/>
              </a:ext>
            </a:extLst>
          </p:cNvPr>
          <p:cNvSpPr txBox="1"/>
          <p:nvPr/>
        </p:nvSpPr>
        <p:spPr>
          <a:xfrm>
            <a:off x="16491277" y="41079102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43DE5E4-4C1D-4AE9-9015-42031FAE1C91}"/>
              </a:ext>
            </a:extLst>
          </p:cNvPr>
          <p:cNvSpPr txBox="1"/>
          <p:nvPr/>
        </p:nvSpPr>
        <p:spPr>
          <a:xfrm>
            <a:off x="17573625" y="41167813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2D1E5A9-3AD1-44B9-A135-7C6E1001F89D}"/>
              </a:ext>
            </a:extLst>
          </p:cNvPr>
          <p:cNvSpPr txBox="1"/>
          <p:nvPr/>
        </p:nvSpPr>
        <p:spPr>
          <a:xfrm>
            <a:off x="17995888" y="42094846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9E4BA2F-609D-4D9F-A297-D9CB5442ACBA}"/>
              </a:ext>
            </a:extLst>
          </p:cNvPr>
          <p:cNvSpPr txBox="1"/>
          <p:nvPr/>
        </p:nvSpPr>
        <p:spPr>
          <a:xfrm>
            <a:off x="19078236" y="42183557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(background image)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626CDEC-D862-4ABC-8D08-65AC45FC6092}"/>
              </a:ext>
            </a:extLst>
          </p:cNvPr>
          <p:cNvSpPr/>
          <p:nvPr/>
        </p:nvSpPr>
        <p:spPr>
          <a:xfrm>
            <a:off x="4100921" y="44164986"/>
            <a:ext cx="14977316" cy="68794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3647FA2-8824-42F6-8901-579B59CC712E}"/>
              </a:ext>
            </a:extLst>
          </p:cNvPr>
          <p:cNvSpPr/>
          <p:nvPr/>
        </p:nvSpPr>
        <p:spPr>
          <a:xfrm>
            <a:off x="4280934" y="44302733"/>
            <a:ext cx="13338593" cy="25480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F89C72AC-F5C4-4F97-A601-7F7427A4CE16}"/>
              </a:ext>
            </a:extLst>
          </p:cNvPr>
          <p:cNvSpPr/>
          <p:nvPr/>
        </p:nvSpPr>
        <p:spPr>
          <a:xfrm>
            <a:off x="4301847" y="47376482"/>
            <a:ext cx="14616666" cy="94229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7B9F5FB-14ED-43F6-A79A-5F24A3EE6349}"/>
              </a:ext>
            </a:extLst>
          </p:cNvPr>
          <p:cNvSpPr/>
          <p:nvPr/>
        </p:nvSpPr>
        <p:spPr>
          <a:xfrm>
            <a:off x="4301847" y="48870118"/>
            <a:ext cx="14616666" cy="40874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1F5F172-F3C0-414D-A593-585D73D3B5AA}"/>
              </a:ext>
            </a:extLst>
          </p:cNvPr>
          <p:cNvSpPr/>
          <p:nvPr/>
        </p:nvSpPr>
        <p:spPr>
          <a:xfrm>
            <a:off x="4301847" y="49275256"/>
            <a:ext cx="14616666" cy="5549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36EDCDF-6984-4DA3-AEB1-9FD7EB74D3F6}"/>
              </a:ext>
            </a:extLst>
          </p:cNvPr>
          <p:cNvSpPr/>
          <p:nvPr/>
        </p:nvSpPr>
        <p:spPr>
          <a:xfrm>
            <a:off x="4301847" y="49914330"/>
            <a:ext cx="14616666" cy="76275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369A707-4F34-4591-A662-5C3E75B65E08}"/>
              </a:ext>
            </a:extLst>
          </p:cNvPr>
          <p:cNvSpPr txBox="1"/>
          <p:nvPr/>
        </p:nvSpPr>
        <p:spPr>
          <a:xfrm>
            <a:off x="3191250" y="44822805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9853BD1-3D91-4A19-8EA3-DA2958070BC2}"/>
              </a:ext>
            </a:extLst>
          </p:cNvPr>
          <p:cNvSpPr txBox="1"/>
          <p:nvPr/>
        </p:nvSpPr>
        <p:spPr>
          <a:xfrm>
            <a:off x="3016156" y="44164475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B15BB-D930-478F-BA89-193DDE5FDA08}"/>
              </a:ext>
            </a:extLst>
          </p:cNvPr>
          <p:cNvSpPr/>
          <p:nvPr/>
        </p:nvSpPr>
        <p:spPr>
          <a:xfrm>
            <a:off x="7005851" y="44379154"/>
            <a:ext cx="1906955" cy="239556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570B1DC-EE30-45BB-8E6C-B45A52790D45}"/>
              </a:ext>
            </a:extLst>
          </p:cNvPr>
          <p:cNvSpPr/>
          <p:nvPr/>
        </p:nvSpPr>
        <p:spPr>
          <a:xfrm>
            <a:off x="4358663" y="44379154"/>
            <a:ext cx="1906955" cy="239556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8EF9861-C321-4E6F-A9A2-8515E3A50D26}"/>
              </a:ext>
            </a:extLst>
          </p:cNvPr>
          <p:cNvSpPr/>
          <p:nvPr/>
        </p:nvSpPr>
        <p:spPr>
          <a:xfrm>
            <a:off x="9704260" y="44379154"/>
            <a:ext cx="1906955" cy="239556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DB112D2-EB38-405E-8476-71928BCA7E3E}"/>
              </a:ext>
            </a:extLst>
          </p:cNvPr>
          <p:cNvSpPr/>
          <p:nvPr/>
        </p:nvSpPr>
        <p:spPr>
          <a:xfrm>
            <a:off x="12481156" y="44379154"/>
            <a:ext cx="1906955" cy="239556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E217A03-4E74-4D1C-BE7C-6510E5E7E30A}"/>
              </a:ext>
            </a:extLst>
          </p:cNvPr>
          <p:cNvSpPr/>
          <p:nvPr/>
        </p:nvSpPr>
        <p:spPr>
          <a:xfrm>
            <a:off x="15122772" y="44379154"/>
            <a:ext cx="1906955" cy="239556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DDC68632-9749-4897-97BE-4E649F2F6F50}"/>
              </a:ext>
            </a:extLst>
          </p:cNvPr>
          <p:cNvSpPr/>
          <p:nvPr/>
        </p:nvSpPr>
        <p:spPr>
          <a:xfrm>
            <a:off x="18352792" y="44302733"/>
            <a:ext cx="447289" cy="25480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00557EE-CDE6-4DA4-A8F1-B087A308DDF9}"/>
              </a:ext>
            </a:extLst>
          </p:cNvPr>
          <p:cNvSpPr/>
          <p:nvPr/>
        </p:nvSpPr>
        <p:spPr>
          <a:xfrm>
            <a:off x="4383138" y="47528138"/>
            <a:ext cx="1906955" cy="68831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8FA187F-AD96-4ED8-A1AD-FE3B82E2B433}"/>
              </a:ext>
            </a:extLst>
          </p:cNvPr>
          <p:cNvSpPr/>
          <p:nvPr/>
        </p:nvSpPr>
        <p:spPr>
          <a:xfrm>
            <a:off x="6268322" y="47528138"/>
            <a:ext cx="1906955" cy="68831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6D005F0-9F9B-475E-8D7C-F0F483EE1637}"/>
              </a:ext>
            </a:extLst>
          </p:cNvPr>
          <p:cNvSpPr/>
          <p:nvPr/>
        </p:nvSpPr>
        <p:spPr>
          <a:xfrm>
            <a:off x="8183173" y="47528138"/>
            <a:ext cx="2150998" cy="68831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1F6BA533-C186-41EB-87C7-14516CEAB898}"/>
              </a:ext>
            </a:extLst>
          </p:cNvPr>
          <p:cNvSpPr/>
          <p:nvPr/>
        </p:nvSpPr>
        <p:spPr>
          <a:xfrm>
            <a:off x="10330158" y="47528138"/>
            <a:ext cx="3066528" cy="68831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034F101-7FD1-4339-8714-B35752EDE89A}"/>
              </a:ext>
            </a:extLst>
          </p:cNvPr>
          <p:cNvSpPr/>
          <p:nvPr/>
        </p:nvSpPr>
        <p:spPr>
          <a:xfrm>
            <a:off x="13416644" y="47528138"/>
            <a:ext cx="3066528" cy="68831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73FAF14-DDD7-4DB6-B7FD-D55044263CC1}"/>
              </a:ext>
            </a:extLst>
          </p:cNvPr>
          <p:cNvSpPr/>
          <p:nvPr/>
        </p:nvSpPr>
        <p:spPr>
          <a:xfrm>
            <a:off x="16479158" y="47528138"/>
            <a:ext cx="2358067" cy="68831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292589-0CA2-4896-9AE0-08E830862F26}"/>
              </a:ext>
            </a:extLst>
          </p:cNvPr>
          <p:cNvSpPr/>
          <p:nvPr/>
        </p:nvSpPr>
        <p:spPr>
          <a:xfrm>
            <a:off x="5471886" y="48918062"/>
            <a:ext cx="12279085" cy="2998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B09255F-15A1-4565-B1FD-52D054E81EFA}"/>
              </a:ext>
            </a:extLst>
          </p:cNvPr>
          <p:cNvSpPr txBox="1"/>
          <p:nvPr/>
        </p:nvSpPr>
        <p:spPr>
          <a:xfrm>
            <a:off x="9383645" y="49290867"/>
            <a:ext cx="1458526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215CA5D-C15E-4796-BE5F-23A686FE20E0}"/>
              </a:ext>
            </a:extLst>
          </p:cNvPr>
          <p:cNvSpPr txBox="1"/>
          <p:nvPr/>
        </p:nvSpPr>
        <p:spPr>
          <a:xfrm>
            <a:off x="10884785" y="49290867"/>
            <a:ext cx="1458526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95E853E-C554-49C0-916B-BA7B4C273F70}"/>
              </a:ext>
            </a:extLst>
          </p:cNvPr>
          <p:cNvSpPr txBox="1"/>
          <p:nvPr/>
        </p:nvSpPr>
        <p:spPr>
          <a:xfrm>
            <a:off x="12355445" y="49290867"/>
            <a:ext cx="1458526" cy="523220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0AEE8B8-D166-4935-BFD6-D6F7B978EDAC}"/>
              </a:ext>
            </a:extLst>
          </p:cNvPr>
          <p:cNvSpPr/>
          <p:nvPr/>
        </p:nvSpPr>
        <p:spPr>
          <a:xfrm>
            <a:off x="7295091" y="49986212"/>
            <a:ext cx="8487834" cy="62569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D89D1A0-A03E-483B-A02D-EE2063FD2345}"/>
              </a:ext>
            </a:extLst>
          </p:cNvPr>
          <p:cNvSpPr txBox="1"/>
          <p:nvPr/>
        </p:nvSpPr>
        <p:spPr>
          <a:xfrm>
            <a:off x="3191250" y="47343119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844BF3B-91C0-42A8-A4E4-0E4EA684E72E}"/>
              </a:ext>
            </a:extLst>
          </p:cNvPr>
          <p:cNvSpPr txBox="1"/>
          <p:nvPr/>
        </p:nvSpPr>
        <p:spPr>
          <a:xfrm>
            <a:off x="3191250" y="48715381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8F0FC67-8D24-4657-847C-9843E10BC4D2}"/>
              </a:ext>
            </a:extLst>
          </p:cNvPr>
          <p:cNvSpPr txBox="1"/>
          <p:nvPr/>
        </p:nvSpPr>
        <p:spPr>
          <a:xfrm>
            <a:off x="3191250" y="4932171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EAED0F5-D3EE-4401-9A7B-DA28EDCB547D}"/>
              </a:ext>
            </a:extLst>
          </p:cNvPr>
          <p:cNvSpPr txBox="1"/>
          <p:nvPr/>
        </p:nvSpPr>
        <p:spPr>
          <a:xfrm>
            <a:off x="3191250" y="50183091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91C5662-A41B-4911-9614-948CDBA39D98}"/>
              </a:ext>
            </a:extLst>
          </p:cNvPr>
          <p:cNvSpPr txBox="1"/>
          <p:nvPr/>
        </p:nvSpPr>
        <p:spPr>
          <a:xfrm>
            <a:off x="4360472" y="45820609"/>
            <a:ext cx="2159566" cy="95410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&lt;ul&gt;&lt;li&gt;&lt;a&gt;</a:t>
            </a:r>
            <a:endParaRPr lang="ko-KR" alt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8C2C17E-5869-4F20-8E58-CC05FB1CC6DC}"/>
              </a:ext>
            </a:extLst>
          </p:cNvPr>
          <p:cNvSpPr txBox="1"/>
          <p:nvPr/>
        </p:nvSpPr>
        <p:spPr>
          <a:xfrm>
            <a:off x="7023524" y="45820609"/>
            <a:ext cx="2159566" cy="95410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&lt;ul&gt;&lt;li&gt;&lt;a&gt;</a:t>
            </a:r>
            <a:endParaRPr lang="ko-KR" alt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4FF8419-DB9B-4D4A-B197-3D8F09B7B5AE}"/>
              </a:ext>
            </a:extLst>
          </p:cNvPr>
          <p:cNvSpPr txBox="1"/>
          <p:nvPr/>
        </p:nvSpPr>
        <p:spPr>
          <a:xfrm>
            <a:off x="9703856" y="45820609"/>
            <a:ext cx="2159566" cy="95410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&lt;ul&gt;&lt;li&gt;&lt;a&gt;</a:t>
            </a:r>
            <a:endParaRPr lang="ko-KR" alt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55E4EAA-7FC5-4CDB-B2BB-C63DD624C7D1}"/>
              </a:ext>
            </a:extLst>
          </p:cNvPr>
          <p:cNvSpPr txBox="1"/>
          <p:nvPr/>
        </p:nvSpPr>
        <p:spPr>
          <a:xfrm>
            <a:off x="12524986" y="45820609"/>
            <a:ext cx="2159566" cy="95410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&lt;ul&gt;&lt;li&gt;&lt;a&gt;</a:t>
            </a:r>
            <a:endParaRPr lang="ko-KR" alt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7F01B1D-0255-4671-937F-EA39F13FB488}"/>
              </a:ext>
            </a:extLst>
          </p:cNvPr>
          <p:cNvSpPr txBox="1"/>
          <p:nvPr/>
        </p:nvSpPr>
        <p:spPr>
          <a:xfrm>
            <a:off x="15115608" y="45820609"/>
            <a:ext cx="2159566" cy="95410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&lt;ul&gt;&lt;li&gt;&lt;a&gt;</a:t>
            </a:r>
            <a:endParaRPr lang="ko-KR" alt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EFA0AA3-8CF8-4102-BEB5-28DD06FFADD2}"/>
              </a:ext>
            </a:extLst>
          </p:cNvPr>
          <p:cNvSpPr txBox="1"/>
          <p:nvPr/>
        </p:nvSpPr>
        <p:spPr>
          <a:xfrm>
            <a:off x="18819329" y="44346599"/>
            <a:ext cx="1082348" cy="954107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/>
              <a:t>&lt;div</a:t>
            </a:r>
            <a:r>
              <a:rPr lang="en-US" altLang="ko-KR" dirty="0"/>
              <a:t>&gt;</a:t>
            </a:r>
          </a:p>
          <a:p>
            <a:r>
              <a:rPr lang="en-US" altLang="ko-KR"/>
              <a:t>&lt;img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B3B3FF87-48C4-40EB-B48A-0A8A7CFD94DE}"/>
              </a:ext>
            </a:extLst>
          </p:cNvPr>
          <p:cNvSpPr/>
          <p:nvPr/>
        </p:nvSpPr>
        <p:spPr>
          <a:xfrm rot="10800000">
            <a:off x="18636134" y="40408801"/>
            <a:ext cx="3615751" cy="466540"/>
          </a:xfrm>
          <a:prstGeom prst="righ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화살표: 오른쪽 252">
            <a:extLst>
              <a:ext uri="{FF2B5EF4-FFF2-40B4-BE49-F238E27FC236}">
                <a16:creationId xmlns:a16="http://schemas.microsoft.com/office/drawing/2014/main" id="{A3321249-9B45-4EEE-B31B-6ED4F2714D30}"/>
              </a:ext>
            </a:extLst>
          </p:cNvPr>
          <p:cNvSpPr/>
          <p:nvPr/>
        </p:nvSpPr>
        <p:spPr>
          <a:xfrm rot="10800000">
            <a:off x="18636133" y="41504658"/>
            <a:ext cx="2281997" cy="466540"/>
          </a:xfrm>
          <a:prstGeom prst="righ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화살표: 오른쪽 253">
            <a:extLst>
              <a:ext uri="{FF2B5EF4-FFF2-40B4-BE49-F238E27FC236}">
                <a16:creationId xmlns:a16="http://schemas.microsoft.com/office/drawing/2014/main" id="{D167CFA3-CA40-4A79-AAEA-A28C7F2E9209}"/>
              </a:ext>
            </a:extLst>
          </p:cNvPr>
          <p:cNvSpPr/>
          <p:nvPr/>
        </p:nvSpPr>
        <p:spPr>
          <a:xfrm rot="10800000">
            <a:off x="15851602" y="42243259"/>
            <a:ext cx="2281997" cy="466540"/>
          </a:xfrm>
          <a:prstGeom prst="rightArrow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D9A3010-30EA-45E8-A48F-E55738E6B6B9}"/>
              </a:ext>
            </a:extLst>
          </p:cNvPr>
          <p:cNvSpPr txBox="1"/>
          <p:nvPr/>
        </p:nvSpPr>
        <p:spPr>
          <a:xfrm>
            <a:off x="776719" y="25944274"/>
            <a:ext cx="6109365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스크린 하단이 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상단에 닿을 때</a:t>
            </a:r>
            <a:endParaRPr lang="en-US" altLang="ko-KR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좌에서 가운데로 애니메이션 동작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5CCA346-0979-458A-8281-D5F87D93A83C}"/>
              </a:ext>
            </a:extLst>
          </p:cNvPr>
          <p:cNvSpPr txBox="1"/>
          <p:nvPr/>
        </p:nvSpPr>
        <p:spPr>
          <a:xfrm>
            <a:off x="17139202" y="38815304"/>
            <a:ext cx="5988460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스크린 하단이 </a:t>
            </a:r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상단에 닿을 때</a:t>
            </a:r>
            <a:endParaRPr lang="en-US" altLang="ko-KR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우에서 가운데로 애니메이션 동작</a:t>
            </a:r>
          </a:p>
        </p:txBody>
      </p:sp>
    </p:spTree>
    <p:extLst>
      <p:ext uri="{BB962C8B-B14F-4D97-AF65-F5344CB8AC3E}">
        <p14:creationId xmlns:p14="http://schemas.microsoft.com/office/powerpoint/2010/main" val="341481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E208CB8-4A90-4A45-96D7-538E2B7F0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1" b="16316"/>
          <a:stretch/>
        </p:blipFill>
        <p:spPr>
          <a:xfrm>
            <a:off x="2467324" y="6426200"/>
            <a:ext cx="18285714" cy="7912100"/>
          </a:xfrm>
          <a:prstGeom prst="rect">
            <a:avLst/>
          </a:prstGeom>
          <a:noFill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49D763-6B91-4D8D-B1B3-6BB06ADD7DB3}"/>
              </a:ext>
            </a:extLst>
          </p:cNvPr>
          <p:cNvSpPr/>
          <p:nvPr/>
        </p:nvSpPr>
        <p:spPr>
          <a:xfrm>
            <a:off x="9639300" y="6946900"/>
            <a:ext cx="787400" cy="3556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D9C5F-CA3C-430C-B72E-E214EB7031C8}"/>
              </a:ext>
            </a:extLst>
          </p:cNvPr>
          <p:cNvSpPr txBox="1"/>
          <p:nvPr/>
        </p:nvSpPr>
        <p:spPr>
          <a:xfrm>
            <a:off x="8377416" y="6817380"/>
            <a:ext cx="1261884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:hover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12CB6B-6652-4AFD-9F00-D6147EEAF7EF}"/>
              </a:ext>
            </a:extLst>
          </p:cNvPr>
          <p:cNvSpPr/>
          <p:nvPr/>
        </p:nvSpPr>
        <p:spPr>
          <a:xfrm>
            <a:off x="2467324" y="7556500"/>
            <a:ext cx="18119376" cy="50673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0C2F7-4804-44F4-B384-A26DE66EF9ED}"/>
              </a:ext>
            </a:extLst>
          </p:cNvPr>
          <p:cNvSpPr txBox="1"/>
          <p:nvPr/>
        </p:nvSpPr>
        <p:spPr>
          <a:xfrm>
            <a:off x="2467324" y="7014230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034C91-2A6B-4A30-9035-7E0E15B6ADC7}"/>
              </a:ext>
            </a:extLst>
          </p:cNvPr>
          <p:cNvSpPr/>
          <p:nvPr/>
        </p:nvSpPr>
        <p:spPr>
          <a:xfrm>
            <a:off x="2540000" y="7594600"/>
            <a:ext cx="17970499" cy="3733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E55F9-1B98-40BA-99FC-FEACD1046959}"/>
              </a:ext>
            </a:extLst>
          </p:cNvPr>
          <p:cNvSpPr/>
          <p:nvPr/>
        </p:nvSpPr>
        <p:spPr>
          <a:xfrm>
            <a:off x="2539999" y="11366500"/>
            <a:ext cx="17970499" cy="1181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D4470-36FE-4883-A7E5-27A9A8D469DF}"/>
              </a:ext>
            </a:extLst>
          </p:cNvPr>
          <p:cNvSpPr txBox="1"/>
          <p:nvPr/>
        </p:nvSpPr>
        <p:spPr>
          <a:xfrm>
            <a:off x="2539999" y="760987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DBF06-6385-41C0-8894-B43A38AA02DB}"/>
              </a:ext>
            </a:extLst>
          </p:cNvPr>
          <p:cNvSpPr txBox="1"/>
          <p:nvPr/>
        </p:nvSpPr>
        <p:spPr>
          <a:xfrm>
            <a:off x="2539999" y="1139830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E82E47-CB19-4B6D-9610-FFB5C2DF94C0}"/>
              </a:ext>
            </a:extLst>
          </p:cNvPr>
          <p:cNvSpPr txBox="1"/>
          <p:nvPr/>
        </p:nvSpPr>
        <p:spPr>
          <a:xfrm>
            <a:off x="2539999" y="11921520"/>
            <a:ext cx="2262158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image)</a:t>
            </a:r>
            <a:endParaRPr lang="ko-KR" alt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AFAFBF-9418-4097-94D7-7B5A1BE7B4A6}"/>
              </a:ext>
            </a:extLst>
          </p:cNvPr>
          <p:cNvSpPr txBox="1"/>
          <p:nvPr/>
        </p:nvSpPr>
        <p:spPr>
          <a:xfrm>
            <a:off x="2539999" y="8125480"/>
            <a:ext cx="3185487" cy="369332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800" dirty="0"/>
              <a:t>(background color #2C2A29)</a:t>
            </a:r>
            <a:endParaRPr lang="ko-KR" altLang="en-US" sz="1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29831F-4ED0-4478-8924-AA63A01F29B5}"/>
              </a:ext>
            </a:extLst>
          </p:cNvPr>
          <p:cNvSpPr/>
          <p:nvPr/>
        </p:nvSpPr>
        <p:spPr>
          <a:xfrm>
            <a:off x="6048374" y="7609870"/>
            <a:ext cx="10715625" cy="364233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9D0151-252F-4EE9-92F6-78351DC6258E}"/>
              </a:ext>
            </a:extLst>
          </p:cNvPr>
          <p:cNvSpPr/>
          <p:nvPr/>
        </p:nvSpPr>
        <p:spPr>
          <a:xfrm>
            <a:off x="6111289" y="7674100"/>
            <a:ext cx="2040224" cy="18255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0EC9A6-236F-40E1-B02F-9028C77F32DF}"/>
              </a:ext>
            </a:extLst>
          </p:cNvPr>
          <p:cNvSpPr/>
          <p:nvPr/>
        </p:nvSpPr>
        <p:spPr>
          <a:xfrm>
            <a:off x="8206789" y="7674100"/>
            <a:ext cx="2040224" cy="18255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1B86E8-20BB-48AB-B13D-62855CADDC8D}"/>
              </a:ext>
            </a:extLst>
          </p:cNvPr>
          <p:cNvSpPr/>
          <p:nvPr/>
        </p:nvSpPr>
        <p:spPr>
          <a:xfrm>
            <a:off x="10302289" y="7674100"/>
            <a:ext cx="2040224" cy="18255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F98A6A-8E48-4607-BFE4-C04FA08D61E1}"/>
              </a:ext>
            </a:extLst>
          </p:cNvPr>
          <p:cNvSpPr/>
          <p:nvPr/>
        </p:nvSpPr>
        <p:spPr>
          <a:xfrm>
            <a:off x="12397789" y="7674100"/>
            <a:ext cx="2040224" cy="18255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B0E0F0-59DD-4610-B059-A2133B474E6B}"/>
              </a:ext>
            </a:extLst>
          </p:cNvPr>
          <p:cNvSpPr/>
          <p:nvPr/>
        </p:nvSpPr>
        <p:spPr>
          <a:xfrm>
            <a:off x="14510689" y="7674100"/>
            <a:ext cx="2040224" cy="18255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DCB0B-212A-4B9A-90C5-39FF9D7EE791}"/>
              </a:ext>
            </a:extLst>
          </p:cNvPr>
          <p:cNvSpPr/>
          <p:nvPr/>
        </p:nvSpPr>
        <p:spPr>
          <a:xfrm>
            <a:off x="6103064" y="9563830"/>
            <a:ext cx="2040224" cy="165192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5FAA7-9D94-40C5-A656-C793CA92C0EE}"/>
              </a:ext>
            </a:extLst>
          </p:cNvPr>
          <p:cNvSpPr txBox="1"/>
          <p:nvPr/>
        </p:nvSpPr>
        <p:spPr>
          <a:xfrm>
            <a:off x="5101238" y="8748812"/>
            <a:ext cx="947135" cy="461665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C0D91-C268-40C1-B7CF-37213E34ADCB}"/>
              </a:ext>
            </a:extLst>
          </p:cNvPr>
          <p:cNvSpPr txBox="1"/>
          <p:nvPr/>
        </p:nvSpPr>
        <p:spPr>
          <a:xfrm>
            <a:off x="6121049" y="8693245"/>
            <a:ext cx="1882414" cy="830997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&lt;ul&gt;&lt;li&gt;&lt;a&gt;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F799F9-2B72-40F2-BC80-CC24E2F9765A}"/>
              </a:ext>
            </a:extLst>
          </p:cNvPr>
          <p:cNvSpPr txBox="1"/>
          <p:nvPr/>
        </p:nvSpPr>
        <p:spPr>
          <a:xfrm>
            <a:off x="8214428" y="8693245"/>
            <a:ext cx="1882414" cy="830997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&lt;ul&gt;&lt;li&gt;&lt;a&gt;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20C263-D702-4323-A6E0-96297CA3489B}"/>
              </a:ext>
            </a:extLst>
          </p:cNvPr>
          <p:cNvSpPr txBox="1"/>
          <p:nvPr/>
        </p:nvSpPr>
        <p:spPr>
          <a:xfrm>
            <a:off x="10294289" y="8693245"/>
            <a:ext cx="1882414" cy="830997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&lt;ul&gt;&lt;li&gt;&lt;a&gt;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656D29-A404-4ED9-948E-BE11AD6E1BD9}"/>
              </a:ext>
            </a:extLst>
          </p:cNvPr>
          <p:cNvSpPr txBox="1"/>
          <p:nvPr/>
        </p:nvSpPr>
        <p:spPr>
          <a:xfrm>
            <a:off x="12390716" y="8693245"/>
            <a:ext cx="1882414" cy="830997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&lt;ul&gt;&lt;li&gt;&lt;a&gt;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BD9AD4-D80D-48A6-9FDD-1B9EB9F6D499}"/>
              </a:ext>
            </a:extLst>
          </p:cNvPr>
          <p:cNvSpPr txBox="1"/>
          <p:nvPr/>
        </p:nvSpPr>
        <p:spPr>
          <a:xfrm>
            <a:off x="14521719" y="8693245"/>
            <a:ext cx="1882414" cy="830997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&lt;ul&gt;&lt;li&gt;&lt;a&gt;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635E40-6FDC-49CE-B9C7-0AEF91326CC9}"/>
              </a:ext>
            </a:extLst>
          </p:cNvPr>
          <p:cNvSpPr txBox="1"/>
          <p:nvPr/>
        </p:nvSpPr>
        <p:spPr>
          <a:xfrm>
            <a:off x="6121049" y="10367367"/>
            <a:ext cx="1882414" cy="830997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&lt;ul&gt;&lt;li&gt;&lt;a&gt;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5A4B52-1E41-4735-8D36-40C6E7FD62E9}"/>
              </a:ext>
            </a:extLst>
          </p:cNvPr>
          <p:cNvSpPr txBox="1"/>
          <p:nvPr/>
        </p:nvSpPr>
        <p:spPr>
          <a:xfrm>
            <a:off x="17018857" y="9696450"/>
            <a:ext cx="3236784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z-index </a:t>
            </a:r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가장 높음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485421-F842-46E4-801A-521A812CCE33}"/>
              </a:ext>
            </a:extLst>
          </p:cNvPr>
          <p:cNvSpPr/>
          <p:nvPr/>
        </p:nvSpPr>
        <p:spPr>
          <a:xfrm>
            <a:off x="16893589" y="7788400"/>
            <a:ext cx="1407111" cy="1863600"/>
          </a:xfrm>
          <a:prstGeom prst="rect">
            <a:avLst/>
          </a:prstGeom>
          <a:noFill/>
          <a:ln w="38100" cap="flat" cmpd="sng" algn="ctr">
            <a:solidFill>
              <a:srgbClr val="8B99A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9FD4D4-638E-4946-83C9-D81D32D3610B}"/>
              </a:ext>
            </a:extLst>
          </p:cNvPr>
          <p:cNvSpPr/>
          <p:nvPr/>
        </p:nvSpPr>
        <p:spPr>
          <a:xfrm>
            <a:off x="6048374" y="11506200"/>
            <a:ext cx="10715626" cy="98103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398907-5457-4D71-B108-D38F4A2921B7}"/>
              </a:ext>
            </a:extLst>
          </p:cNvPr>
          <p:cNvSpPr/>
          <p:nvPr/>
        </p:nvSpPr>
        <p:spPr>
          <a:xfrm>
            <a:off x="6208072" y="11574651"/>
            <a:ext cx="2618428" cy="4395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1BFEAD-810E-4411-9971-B2E75E955715}"/>
              </a:ext>
            </a:extLst>
          </p:cNvPr>
          <p:cNvSpPr/>
          <p:nvPr/>
        </p:nvSpPr>
        <p:spPr>
          <a:xfrm>
            <a:off x="6208072" y="12006619"/>
            <a:ext cx="2618428" cy="4395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DD037-6ACD-423A-8EFF-D86103E0A893}"/>
              </a:ext>
            </a:extLst>
          </p:cNvPr>
          <p:cNvSpPr txBox="1"/>
          <p:nvPr/>
        </p:nvSpPr>
        <p:spPr>
          <a:xfrm>
            <a:off x="8826500" y="11574651"/>
            <a:ext cx="812800" cy="923330"/>
          </a:xfrm>
          <a:prstGeom prst="rect">
            <a:avLst/>
          </a:prstGeom>
          <a:solidFill>
            <a:srgbClr val="FF00FF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&lt;a&gt;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E0D8DF6-1E74-4696-A48E-F0C89223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0" b="5347"/>
          <a:stretch/>
        </p:blipFill>
        <p:spPr>
          <a:xfrm>
            <a:off x="2467324" y="15990788"/>
            <a:ext cx="18285714" cy="905691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F3F95D-0A25-4B65-94D9-FDDE96A69F29}"/>
              </a:ext>
            </a:extLst>
          </p:cNvPr>
          <p:cNvSpPr txBox="1"/>
          <p:nvPr/>
        </p:nvSpPr>
        <p:spPr>
          <a:xfrm>
            <a:off x="3482846" y="18440400"/>
            <a:ext cx="3236784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 0</a:t>
            </a:r>
            <a:r>
              <a:rPr lang="ko-KR" altLang="en-US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2B5FF2-D1F3-4042-9871-E157381FB665}"/>
              </a:ext>
            </a:extLst>
          </p:cNvPr>
          <p:cNvSpPr/>
          <p:nvPr/>
        </p:nvSpPr>
        <p:spPr>
          <a:xfrm>
            <a:off x="2467324" y="18155394"/>
            <a:ext cx="18119376" cy="628575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4A5196-57E2-4A4D-8A00-5A7B802474D3}"/>
              </a:ext>
            </a:extLst>
          </p:cNvPr>
          <p:cNvSpPr txBox="1"/>
          <p:nvPr/>
        </p:nvSpPr>
        <p:spPr>
          <a:xfrm>
            <a:off x="1384976" y="19645640"/>
            <a:ext cx="1082348" cy="52322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4236A1-7D83-4CDA-9177-62BAFB8F0969}"/>
              </a:ext>
            </a:extLst>
          </p:cNvPr>
          <p:cNvSpPr/>
          <p:nvPr/>
        </p:nvSpPr>
        <p:spPr>
          <a:xfrm>
            <a:off x="7543799" y="18373070"/>
            <a:ext cx="7943851" cy="54203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D28E9A-C252-46AF-9722-EE04AF674361}"/>
              </a:ext>
            </a:extLst>
          </p:cNvPr>
          <p:cNvSpPr/>
          <p:nvPr/>
        </p:nvSpPr>
        <p:spPr>
          <a:xfrm>
            <a:off x="10934699" y="23895566"/>
            <a:ext cx="1066801" cy="33603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A3DA8A-3E37-4B24-A600-C350223298C8}"/>
              </a:ext>
            </a:extLst>
          </p:cNvPr>
          <p:cNvSpPr/>
          <p:nvPr/>
        </p:nvSpPr>
        <p:spPr>
          <a:xfrm>
            <a:off x="15830549" y="20519244"/>
            <a:ext cx="739449" cy="89295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24CE85-954A-477C-BC21-4B3C00E5358D}"/>
              </a:ext>
            </a:extLst>
          </p:cNvPr>
          <p:cNvSpPr/>
          <p:nvPr/>
        </p:nvSpPr>
        <p:spPr>
          <a:xfrm>
            <a:off x="6461451" y="20519244"/>
            <a:ext cx="739449" cy="89295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333A4E-34CB-4B3A-ABAB-7DB51A8C9EEF}"/>
              </a:ext>
            </a:extLst>
          </p:cNvPr>
          <p:cNvSpPr txBox="1"/>
          <p:nvPr/>
        </p:nvSpPr>
        <p:spPr>
          <a:xfrm>
            <a:off x="7550171" y="18373070"/>
            <a:ext cx="1082348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34A466-C698-4A5F-A1D0-99B31F34A886}"/>
              </a:ext>
            </a:extLst>
          </p:cNvPr>
          <p:cNvSpPr txBox="1"/>
          <p:nvPr/>
        </p:nvSpPr>
        <p:spPr>
          <a:xfrm>
            <a:off x="6051220" y="20017468"/>
            <a:ext cx="1620957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&lt;button&gt;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36C5FA-A2D9-46D3-BF39-6AA1A013B0AD}"/>
              </a:ext>
            </a:extLst>
          </p:cNvPr>
          <p:cNvSpPr txBox="1"/>
          <p:nvPr/>
        </p:nvSpPr>
        <p:spPr>
          <a:xfrm>
            <a:off x="15397900" y="19996024"/>
            <a:ext cx="1620957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&lt;button&gt;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0BC80D-1AD9-4F02-B92C-A1E38F142317}"/>
              </a:ext>
            </a:extLst>
          </p:cNvPr>
          <p:cNvSpPr txBox="1"/>
          <p:nvPr/>
        </p:nvSpPr>
        <p:spPr>
          <a:xfrm>
            <a:off x="7200900" y="23917930"/>
            <a:ext cx="3775393" cy="52322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dirty="0"/>
              <a:t>&lt;div&gt;&lt;button&gt;&lt;radio&gt;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575</Words>
  <Application>Microsoft Office PowerPoint</Application>
  <PresentationFormat>사용자 지정</PresentationFormat>
  <Paragraphs>170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pjm</dc:creator>
  <cp:lastModifiedBy>pjm</cp:lastModifiedBy>
  <cp:revision>18</cp:revision>
  <dcterms:created xsi:type="dcterms:W3CDTF">2022-04-14T04:22:46Z</dcterms:created>
  <dcterms:modified xsi:type="dcterms:W3CDTF">2022-04-15T03:39:10Z</dcterms:modified>
</cp:coreProperties>
</file>