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2FB4-0AB5-4A20-AA7D-D7A93EE96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D272A-1AD3-402A-8CA4-700D5B35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19CE5-5548-42FA-B83B-D8F271EB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9ADB0-B52A-4609-BAD9-00A17CB6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2D883-7C66-4D5D-9D7B-92579386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D2F6-4A47-47C6-B7DA-09D6371E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2BE8E-9ED7-49AC-A322-725162F5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CAFF3-0782-4D46-A572-6C739B0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BEB77-0DC7-4F23-80ED-7DBB1E38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83D40-D4A5-4761-B8C9-19AD5470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5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CC1B2-2EB4-4BC1-A9E0-36F34DE6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EAB8C-BF8C-4D04-B6A3-B9472D44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F724F-B045-450B-8EBF-6306554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CB56-700E-4007-BB79-B1C977A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CF28F-01BC-48F4-B268-4503916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9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DCEF0-B429-49BD-893A-5B2582F9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9764C-441B-4767-AE05-EE494BA1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FE38-4C60-462B-BEE0-3592EA3B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27FCD-6597-480F-9771-4F2C44C0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8F80E-C273-4CC4-A80C-1402D219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A3404-F559-42BA-A6EE-B1A427D7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776B4-8F7E-4EA5-B4B5-6B7D9BC2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784F4-9ED9-465E-A771-A115A5DA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20441-A580-478F-916D-1118A1CA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30105-3FA6-413F-B4FC-0106CB7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3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B213-1D87-4850-8531-FB5F1CD9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B39E9-B426-4D9A-9E4F-07BAF7A53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CA7E6-B9C4-40B6-81BF-166DE3D2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91209-BFBB-4D65-8B4F-24317A90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BA99B8-1A25-4228-AED7-8FCCECE0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B49A8-3883-4E0A-8E14-54128B08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1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BD39C-667D-4C41-92E3-A452EEC3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2F74D-4716-452D-8BCB-3AE26CFC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43CAD-9E3F-47DB-88AD-E474BEF9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F3E76-2139-4A52-A144-E28C3B15C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97E99-786B-450E-93D0-48B9B1F4E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17126-761E-44AF-A160-74F3EC95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3E410F-7347-4C6D-B75F-37E86199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A5AF3-1864-4C5C-9E3E-36DC8B4F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43F03-E8F2-4E3F-80E1-CCD05952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85F1DD-EEDF-4022-9208-CBB980CB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CE05A-7CB9-482A-A2EF-4DFD38FB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6410A5-E1AF-4CC9-B07A-15FDF6D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769601-5DAD-4952-A952-3E808D3B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B5DCB-AB3C-4566-BC4B-FFD7CAE9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BAA31-9439-497E-8DB3-0F4B0FEA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3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5E92C-6EFA-42C0-A4F8-46503337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1743-41FA-42A5-8E30-758781EB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316F6F-0FFC-4C11-B542-0164864B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E8D5C-07CF-47DE-9CC6-1DD8BC5A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3C981-76C2-4319-8B22-740CABF9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2A9A5-235B-4155-94AD-29B2B9BF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A6A6-5421-43A4-B4B3-9C848DFD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5007C-A054-42E4-AEA9-919A0C4F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C82E3-E976-41D0-8335-7DE4C4B5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E5977-E891-4916-8CD2-7AE050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BFEF9-68AA-43F9-926A-B224A91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11DAC-4D4E-47A0-B81E-E0C3754C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F1478-A7E6-48B7-B921-E2982B30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8EA20-83AD-42C1-AAEA-63347C13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0A67-2B45-484D-A876-B36E1AC38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E6CD-FFCC-44CF-B32B-CAA780BDA1C3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C7C74-DDEA-450A-8B6C-8505390EE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B90E1-8991-4395-BCBB-076B3AF7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A438-C75C-4950-BC97-4E0A1D465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CFF1F-923A-4F27-89FF-A34ACBC00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다중 채팅 프로그램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930100-D124-4A2D-98EF-ADB6836DF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202033014 </a:t>
            </a:r>
            <a:r>
              <a:rPr lang="ko-KR" altLang="en-US" dirty="0"/>
              <a:t>컴퓨터과학과 변정원</a:t>
            </a:r>
          </a:p>
        </p:txBody>
      </p:sp>
    </p:spTree>
    <p:extLst>
      <p:ext uri="{BB962C8B-B14F-4D97-AF65-F5344CB8AC3E}">
        <p14:creationId xmlns:p14="http://schemas.microsoft.com/office/powerpoint/2010/main" val="415562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7B32D1-FBAB-4AB6-A649-C54826E2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261495"/>
            <a:ext cx="4801270" cy="6335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62F0F-DECB-421B-B811-682B74E5461C}"/>
              </a:ext>
            </a:extLst>
          </p:cNvPr>
          <p:cNvSpPr txBox="1"/>
          <p:nvPr/>
        </p:nvSpPr>
        <p:spPr>
          <a:xfrm>
            <a:off x="0" y="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queue.c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719778-7C61-4C4B-8212-E1D767CB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85337"/>
            <a:ext cx="8125959" cy="608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AE527-F289-413C-9DCA-BF3ECCCF00CC}"/>
              </a:ext>
            </a:extLst>
          </p:cNvPr>
          <p:cNvSpPr txBox="1"/>
          <p:nvPr/>
        </p:nvSpPr>
        <p:spPr>
          <a:xfrm>
            <a:off x="3896139" y="781879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메세지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구조체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(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보낼 문자열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, user id 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E3F2E-5A3B-42B8-A55C-DD9DB6840CBB}"/>
              </a:ext>
            </a:extLst>
          </p:cNvPr>
          <p:cNvSpPr txBox="1"/>
          <p:nvPr/>
        </p:nvSpPr>
        <p:spPr>
          <a:xfrm>
            <a:off x="6361044" y="1547753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queue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에서 꺼내서 줌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(dequeue) </a:t>
            </a:r>
            <a:r>
              <a:rPr lang="en-US" altLang="ko-KR" b="0" i="0" dirty="0" err="1">
                <a:solidFill>
                  <a:schemeClr val="accent4"/>
                </a:solidFill>
                <a:effectLst/>
                <a:latin typeface="ui-monospace"/>
              </a:rPr>
              <a:t>tmp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에 집어넣어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181FB-B1AD-4C0F-8097-24894B2D6011}"/>
              </a:ext>
            </a:extLst>
          </p:cNvPr>
          <p:cNvSpPr txBox="1"/>
          <p:nvPr/>
        </p:nvSpPr>
        <p:spPr>
          <a:xfrm>
            <a:off x="6659220" y="2459503"/>
            <a:ext cx="513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user id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가 동일한 경우 해당 유저에게는 메세지를 보내지 않아도 됨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FF391-B276-4AB7-B59D-9A04C2F550CB}"/>
              </a:ext>
            </a:extLst>
          </p:cNvPr>
          <p:cNvSpPr txBox="1"/>
          <p:nvPr/>
        </p:nvSpPr>
        <p:spPr>
          <a:xfrm>
            <a:off x="6786925" y="4281084"/>
            <a:ext cx="162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client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접속하면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F80BC-EB5C-4E4B-A620-03A995B194EA}"/>
              </a:ext>
            </a:extLst>
          </p:cNvPr>
          <p:cNvSpPr txBox="1"/>
          <p:nvPr/>
        </p:nvSpPr>
        <p:spPr>
          <a:xfrm>
            <a:off x="5680369" y="4650416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메모리 크기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특정값으로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초기화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D1DAA4-2B85-4EF0-91A9-6AB6F3DF6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1"/>
          <a:stretch/>
        </p:blipFill>
        <p:spPr>
          <a:xfrm>
            <a:off x="2680811" y="358098"/>
            <a:ext cx="6830378" cy="614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0F280-AB5D-40D5-8AC5-6E840795DA5E}"/>
              </a:ext>
            </a:extLst>
          </p:cNvPr>
          <p:cNvSpPr txBox="1"/>
          <p:nvPr/>
        </p:nvSpPr>
        <p:spPr>
          <a:xfrm>
            <a:off x="4306957" y="58309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메세지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구조체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(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보낼 문자열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, user id)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A0B39-B767-491E-97B9-C039C6F58930}"/>
              </a:ext>
            </a:extLst>
          </p:cNvPr>
          <p:cNvSpPr txBox="1"/>
          <p:nvPr/>
        </p:nvSpPr>
        <p:spPr>
          <a:xfrm>
            <a:off x="6566453" y="1411356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메모리 크기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특정값으로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초기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BEED0-6D30-461B-A5FA-9EC8AEA28EA7}"/>
              </a:ext>
            </a:extLst>
          </p:cNvPr>
          <p:cNvSpPr txBox="1"/>
          <p:nvPr/>
        </p:nvSpPr>
        <p:spPr>
          <a:xfrm>
            <a:off x="4969566" y="550598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queue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뒤에 추가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72EFF-B75E-41AD-BB45-F04B27D0A5CE}"/>
              </a:ext>
            </a:extLst>
          </p:cNvPr>
          <p:cNvSpPr txBox="1"/>
          <p:nvPr/>
        </p:nvSpPr>
        <p:spPr>
          <a:xfrm>
            <a:off x="4061792" y="4248472"/>
            <a:ext cx="446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queue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가 비어 있으면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true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아니면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false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반환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6834D-1121-4833-B5C7-B45077F6C062}"/>
              </a:ext>
            </a:extLst>
          </p:cNvPr>
          <p:cNvSpPr txBox="1"/>
          <p:nvPr/>
        </p:nvSpPr>
        <p:spPr>
          <a:xfrm>
            <a:off x="3949148" y="3044542"/>
            <a:ext cx="503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queue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가 가득 차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있으면면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true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아니면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false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반환 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0A4DE3-DA53-4A86-B1E3-DA2895BB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66" y="361522"/>
            <a:ext cx="6335009" cy="6134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9725BC-8486-4104-893C-1E04FD3643BF}"/>
              </a:ext>
            </a:extLst>
          </p:cNvPr>
          <p:cNvSpPr txBox="1"/>
          <p:nvPr/>
        </p:nvSpPr>
        <p:spPr>
          <a:xfrm>
            <a:off x="4232987" y="3459356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맨 앞의 요소를 삭제 반환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F4A25-509C-409B-B0FC-6CE93C872EAF}"/>
              </a:ext>
            </a:extLst>
          </p:cNvPr>
          <p:cNvSpPr txBox="1"/>
          <p:nvPr/>
        </p:nvSpPr>
        <p:spPr>
          <a:xfrm>
            <a:off x="5164493" y="2937624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queue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가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비어있지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않을때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5BF45-146A-4EDD-B567-921EAB72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63" y="0"/>
            <a:ext cx="713267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AC202-6CB3-4580-87E3-7AD41B137F45}"/>
              </a:ext>
            </a:extLst>
          </p:cNvPr>
          <p:cNvSpPr txBox="1"/>
          <p:nvPr/>
        </p:nvSpPr>
        <p:spPr>
          <a:xfrm>
            <a:off x="0" y="0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AE9CA-3CD5-4EBD-88E8-CCF8A283323E}"/>
              </a:ext>
            </a:extLst>
          </p:cNvPr>
          <p:cNvSpPr txBox="1"/>
          <p:nvPr/>
        </p:nvSpPr>
        <p:spPr>
          <a:xfrm>
            <a:off x="5062330" y="294198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서버</a:t>
            </a:r>
            <a:r>
              <a:rPr lang="en-US" altLang="ko-KR" b="0" i="0" dirty="0" err="1">
                <a:solidFill>
                  <a:schemeClr val="accent4"/>
                </a:solidFill>
                <a:effectLst/>
                <a:latin typeface="ui-monospace"/>
              </a:rPr>
              <a:t>ip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를 가지는 변수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A570-D163-4292-B503-C6A7568D0AC3}"/>
              </a:ext>
            </a:extLst>
          </p:cNvPr>
          <p:cNvSpPr txBox="1"/>
          <p:nvPr/>
        </p:nvSpPr>
        <p:spPr>
          <a:xfrm>
            <a:off x="8070574" y="3945835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보내는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thread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생성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BF44A-7192-46ED-924B-27E51CDC2F41}"/>
              </a:ext>
            </a:extLst>
          </p:cNvPr>
          <p:cNvSpPr txBox="1"/>
          <p:nvPr/>
        </p:nvSpPr>
        <p:spPr>
          <a:xfrm>
            <a:off x="6151995" y="511209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port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정해져있음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21397-47D7-4E80-8246-4A00414F85A1}"/>
              </a:ext>
            </a:extLst>
          </p:cNvPr>
          <p:cNvSpPr txBox="1"/>
          <p:nvPr/>
        </p:nvSpPr>
        <p:spPr>
          <a:xfrm>
            <a:off x="6497018" y="53621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주소값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4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4DC0C-DA18-4EBF-A2A1-E5AF0784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351995"/>
            <a:ext cx="9726382" cy="6154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78A5C6-50F4-4954-A914-44572823DF72}"/>
              </a:ext>
            </a:extLst>
          </p:cNvPr>
          <p:cNvSpPr txBox="1"/>
          <p:nvPr/>
        </p:nvSpPr>
        <p:spPr>
          <a:xfrm>
            <a:off x="2438398" y="286597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bind()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구조체 안에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설정한것을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소켓에다 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넣어줌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BC792-908E-4A13-BABC-567AC990A79F}"/>
              </a:ext>
            </a:extLst>
          </p:cNvPr>
          <p:cNvSpPr txBox="1"/>
          <p:nvPr/>
        </p:nvSpPr>
        <p:spPr>
          <a:xfrm>
            <a:off x="2438398" y="1245704"/>
            <a:ext cx="381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listen(</a:t>
            </a:r>
            <a:r>
              <a:rPr lang="ko-KR" altLang="en-US" b="0" i="0" dirty="0" err="1">
                <a:solidFill>
                  <a:schemeClr val="accent4"/>
                </a:solidFill>
                <a:effectLst/>
                <a:latin typeface="ui-monospace"/>
              </a:rPr>
              <a:t>서버소켓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,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받을 클라이언트 수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24F2A-48DE-46A8-9540-496220120897}"/>
              </a:ext>
            </a:extLst>
          </p:cNvPr>
          <p:cNvSpPr txBox="1"/>
          <p:nvPr/>
        </p:nvSpPr>
        <p:spPr>
          <a:xfrm>
            <a:off x="3607244" y="2547415"/>
            <a:ext cx="443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server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에 들어오는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ui-monospace"/>
              </a:rPr>
              <a:t>client accept, socket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ui-monospace"/>
              </a:rPr>
              <a:t>생성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2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F31F4-091F-4FAA-BEA3-A82C494F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04" y="0"/>
            <a:ext cx="66231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78DAB-BEC6-44BC-9024-D34D7DE66AAE}"/>
              </a:ext>
            </a:extLst>
          </p:cNvPr>
          <p:cNvSpPr txBox="1"/>
          <p:nvPr/>
        </p:nvSpPr>
        <p:spPr>
          <a:xfrm>
            <a:off x="0" y="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5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66AA47-FD4B-4353-8E9E-14D7315C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8100"/>
            <a:ext cx="9526329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ui-monospace</vt:lpstr>
      <vt:lpstr>맑은 고딕</vt:lpstr>
      <vt:lpstr>Arial</vt:lpstr>
      <vt:lpstr>Office 테마</vt:lpstr>
      <vt:lpstr>다중 채팅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변정원 (컴퓨터과학과)</dc:creator>
  <cp:lastModifiedBy>변정원 (컴퓨터과학과)</cp:lastModifiedBy>
  <cp:revision>4</cp:revision>
  <dcterms:created xsi:type="dcterms:W3CDTF">2021-12-16T14:01:58Z</dcterms:created>
  <dcterms:modified xsi:type="dcterms:W3CDTF">2021-12-16T15:52:16Z</dcterms:modified>
</cp:coreProperties>
</file>