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8" r:id="rId5"/>
    <p:sldId id="267" r:id="rId6"/>
    <p:sldId id="261" r:id="rId7"/>
    <p:sldId id="260" r:id="rId8"/>
    <p:sldId id="269" r:id="rId9"/>
    <p:sldId id="262" r:id="rId10"/>
    <p:sldId id="270" r:id="rId11"/>
    <p:sldId id="274" r:id="rId12"/>
    <p:sldId id="266" r:id="rId13"/>
    <p:sldId id="263" r:id="rId14"/>
    <p:sldId id="265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05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16A74-CD74-4B3F-BF48-0952EF742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37BAAA-1FB2-450C-951D-F0CE01EA5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3FBCB-EBD9-4EB4-947B-022C3490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7CF-5DF5-41F8-A3DE-FC351628A19D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CA74A-941A-47E7-84C4-85D515CA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D450D-944F-45A8-BD2D-BC2132A9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ABF1-8AC6-4871-8AF7-24371EB20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11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9D366-52DB-4267-B5B8-C020C3A9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1B16BE-0CEB-4D70-8A58-8B7DE8069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7AE72-3D78-4612-9F0B-38D1B80B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7CF-5DF5-41F8-A3DE-FC351628A19D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A277B-46A0-44F0-9387-244061C0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98907-DA0F-492A-A8ED-9C8BDE15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ABF1-8AC6-4871-8AF7-24371EB20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68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FE5B89-1DB7-4E3D-A369-C4F968C77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1C575C-BBBD-4227-8D21-D16EF684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00223-1FCA-4E61-8C03-18C0D31B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7CF-5DF5-41F8-A3DE-FC351628A19D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CC106-AF3C-4E50-AB6F-7A2B9803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4B27FD-0BA6-46FE-9B2F-F611D87E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ABF1-8AC6-4871-8AF7-24371EB20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3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881C1-294F-4795-83B2-03632293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46BDD6-CA68-4A06-B2C4-C47AB9A48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218E1-FDD3-42D7-810D-0F9EEA8B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7CF-5DF5-41F8-A3DE-FC351628A19D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74670-71CC-4736-9C29-22861D17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DCB8F-08E8-4B8E-852B-49966D53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ABF1-8AC6-4871-8AF7-24371EB20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6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907DA-8011-4885-86F7-8443B65A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6B3C9-FC4F-4B7B-8319-EA488C715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CF8C7-E8E2-4547-9E72-EF84509D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7CF-5DF5-41F8-A3DE-FC351628A19D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4112A-6DFE-427B-8700-E04E013E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E7689-7EEC-4029-B95A-0E7CAD35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ABF1-8AC6-4871-8AF7-24371EB20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10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C8219-6E6F-4B29-8093-612003AF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A5BB6-A4BB-43BE-8734-C829CC516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F30D27-1949-4420-AE62-0EAB9928C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20E08E-0C25-48C6-B09F-1B12754D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7CF-5DF5-41F8-A3DE-FC351628A19D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42F5C-E43E-4138-9B2C-1F6BB1E5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0FE3E-0792-4492-83A4-04C03F8A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ABF1-8AC6-4871-8AF7-24371EB20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3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48EE2-D906-4C9E-BFE6-E33F5CBD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8B1443-2D64-4FD6-8AA4-6B030B4EA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8A444D-11D5-47A9-8BAB-FFA39B44C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3480C0-909B-41C4-9D26-5B7896CF3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9B75F9-E455-4C6F-ADA7-FC3A5B0DE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03695E-93FD-440E-A623-E42F26C6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7CF-5DF5-41F8-A3DE-FC351628A19D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63C865-ABB4-4ED7-9034-6902E363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E54A86-AB4D-47FC-A607-F360A3EA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ABF1-8AC6-4871-8AF7-24371EB20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91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BFF63-7A86-40E2-B892-B621DD5D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141F10-F64F-4152-AF68-2712F87B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7CF-5DF5-41F8-A3DE-FC351628A19D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17BC53-67D6-4B18-AA00-C6E3F50A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D35395-10AA-4E21-B1AB-F57D44B8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ABF1-8AC6-4871-8AF7-24371EB20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9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A63CEB-34B3-494A-9F3F-411ABA53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7CF-5DF5-41F8-A3DE-FC351628A19D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2355F9-3613-4220-9A5C-8CCF8D50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FEBDF8-E87A-4330-A72A-6FED1375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ABF1-8AC6-4871-8AF7-24371EB20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7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362DD-FCB3-4D8D-A305-9C710337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0C51F-1EEF-477E-BF0B-7677A95F7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976C7B-82FA-4BC9-9B2C-6F9B8FEC3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68AFAE-3203-49E9-B267-FF6DCFC5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7CF-5DF5-41F8-A3DE-FC351628A19D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B4EEA0-8828-42FE-9E9D-CC3EB117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63154D-EF09-4CFD-90AE-87D1337E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ABF1-8AC6-4871-8AF7-24371EB20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06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350EC-5946-4A44-B6C4-3500DCE8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782B4D-58B3-46F7-8034-D40399515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3A41FD-5FE3-42BC-802C-3B966D325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37FACC-D276-4FC2-8372-5232518A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7CF-5DF5-41F8-A3DE-FC351628A19D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1D8A3E-C87E-4428-8E1B-32BCD79F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41C5BD-F486-4413-A62E-66E4B9BF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ABF1-8AC6-4871-8AF7-24371EB20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99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C854E2-99B0-458C-8D64-42FAA08F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80C5AE-E680-4F4E-ACE1-7313DD72C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3AEAB3-E3C8-4CBB-8A4D-B812582BF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BA7CF-5DF5-41F8-A3DE-FC351628A19D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A5605-CEB2-4206-A20C-CE1F9DB37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46B6A-D743-414F-8F04-53BAFBAF9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DABF1-8AC6-4871-8AF7-24371EB20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82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1712256"/>
            <a:ext cx="12188824" cy="343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D9C37C-CB63-4B72-AD35-F024D12D3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875822"/>
            <a:ext cx="10601325" cy="1857374"/>
          </a:xfrm>
        </p:spPr>
        <p:txBody>
          <a:bodyPr>
            <a:normAutofit/>
          </a:bodyPr>
          <a:lstStyle/>
          <a:p>
            <a:r>
              <a:rPr lang="en-US" altLang="ko-KR">
                <a:latin typeface="Berlin Sans FB Demi" panose="020E0802020502020306" pitchFamily="34" charset="0"/>
              </a:rPr>
              <a:t>Team Project</a:t>
            </a:r>
            <a:endParaRPr lang="ko-KR" altLang="en-US">
              <a:latin typeface="Berlin Sans FB Demi" panose="020E0802020502020306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D576C9-1170-4CBF-9D1A-54716E9E0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3941508"/>
            <a:ext cx="10601325" cy="736980"/>
          </a:xfrm>
        </p:spPr>
        <p:txBody>
          <a:bodyPr>
            <a:normAutofit/>
          </a:bodyPr>
          <a:lstStyle/>
          <a:p>
            <a:r>
              <a:rPr lang="en-US" altLang="ko-KR" sz="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202088001 </a:t>
            </a:r>
            <a:r>
              <a:rPr lang="ko-KR" altLang="en-US" sz="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컴퓨터과학과 가다연</a:t>
            </a:r>
            <a:endParaRPr lang="en-US" altLang="ko-KR" sz="8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202033014 </a:t>
            </a:r>
            <a:r>
              <a:rPr lang="ko-KR" altLang="en-US" sz="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컴퓨터과학과 변정원</a:t>
            </a:r>
            <a:endParaRPr lang="en-US" altLang="ko-KR" sz="8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202033030 </a:t>
            </a:r>
            <a:r>
              <a:rPr lang="ko-KR" altLang="en-US" sz="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컴퓨터과학과 </a:t>
            </a:r>
            <a:r>
              <a:rPr lang="ko-KR" altLang="en-US" sz="80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정우희</a:t>
            </a:r>
            <a:endParaRPr lang="en-US" altLang="ko-KR" sz="8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ko-KR" altLang="en-US" sz="80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54EEF01-190A-468F-A13C-CD98AC1C7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998" y="5123318"/>
            <a:ext cx="9144001" cy="91168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97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58961D3-B36E-4E3A-A6C0-36D1010E1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80060"/>
            <a:ext cx="3242663" cy="58978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3D652FF-EA33-4ABE-B0E7-49253D687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015" y="480060"/>
            <a:ext cx="3496973" cy="5897880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20DACA69-161C-4C28-81BE-F1D5A16B1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755" y="1782990"/>
            <a:ext cx="5104756" cy="303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6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내용 개체 틀 25" descr="테이블이(가) 표시된 사진&#10;&#10;자동 생성된 설명">
            <a:extLst>
              <a:ext uri="{FF2B5EF4-FFF2-40B4-BE49-F238E27FC236}">
                <a16:creationId xmlns:a16="http://schemas.microsoft.com/office/drawing/2014/main" id="{1DBAB89F-1E30-45D3-AF49-B8F3A9059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95" y="480060"/>
            <a:ext cx="3559981" cy="5897879"/>
          </a:xfr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73D6690-B360-46BC-BFDD-56F7A0AE1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753" y="480060"/>
            <a:ext cx="3462518" cy="58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7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AD32F00-07BA-4DD1-8E1D-4CA39F7FB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725" y="50590"/>
            <a:ext cx="7506614" cy="6701084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CA35C1CF-2EAF-42B6-9D42-8E0DBB9E0226}"/>
              </a:ext>
            </a:extLst>
          </p:cNvPr>
          <p:cNvSpPr txBox="1">
            <a:spLocks/>
          </p:cNvSpPr>
          <p:nvPr/>
        </p:nvSpPr>
        <p:spPr>
          <a:xfrm>
            <a:off x="643474" y="2349409"/>
            <a:ext cx="3363974" cy="40726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44F3AA9-B726-4C57-B600-0C31B43C6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04415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ko-KR" altLang="en-US" sz="3200" kern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소스 코드</a:t>
            </a:r>
            <a:br>
              <a:rPr lang="en-US" altLang="ko-KR" sz="2800" kern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2000" kern="1200" dirty="0">
                <a:latin typeface="Berlin Sans FB Demi" panose="020E0802020502020306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</a:t>
            </a:r>
            <a:r>
              <a:rPr lang="en-US" altLang="ko-KR" sz="2000" kern="1200" dirty="0" err="1">
                <a:latin typeface="Berlin Sans FB Demi" panose="020E0802020502020306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GameManager</a:t>
            </a:r>
            <a:endParaRPr lang="ko-KR" altLang="en-US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22208-DE51-4239-B609-C0571CA25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2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: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게임의 공격권은 랜덤함수로 부여</a:t>
            </a:r>
          </a:p>
        </p:txBody>
      </p:sp>
    </p:spTree>
    <p:extLst>
      <p:ext uri="{BB962C8B-B14F-4D97-AF65-F5344CB8AC3E}">
        <p14:creationId xmlns:p14="http://schemas.microsoft.com/office/powerpoint/2010/main" val="3920869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0E838D-2855-4577-B2CC-5799B7B43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237" y="0"/>
            <a:ext cx="7457763" cy="6741042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047FB0CF-69E1-4974-9C15-3521B000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04415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ko-KR" altLang="en-US" sz="3200" kern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소스 코드</a:t>
            </a:r>
            <a:br>
              <a:rPr lang="en-US" altLang="ko-KR" sz="2800" kern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2000" kern="1200" dirty="0">
                <a:latin typeface="Berlin Sans FB Demi" panose="020E0802020502020306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</a:t>
            </a:r>
            <a:r>
              <a:rPr lang="en-US" altLang="ko-KR" sz="2000" kern="1200" dirty="0" err="1">
                <a:latin typeface="Berlin Sans FB Demi" panose="020E0802020502020306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MainWindow</a:t>
            </a:r>
            <a:endParaRPr lang="ko-KR" altLang="en-US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18D16F7-58F2-42E5-A63D-ECF778BF4887}"/>
              </a:ext>
            </a:extLst>
          </p:cNvPr>
          <p:cNvSpPr txBox="1">
            <a:spLocks/>
          </p:cNvSpPr>
          <p:nvPr/>
        </p:nvSpPr>
        <p:spPr>
          <a:xfrm>
            <a:off x="643468" y="2349409"/>
            <a:ext cx="3363974" cy="40726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02AAD-DC4B-48CB-A676-24675E97B565}"/>
              </a:ext>
            </a:extLst>
          </p:cNvPr>
          <p:cNvSpPr txBox="1"/>
          <p:nvPr/>
        </p:nvSpPr>
        <p:spPr>
          <a:xfrm>
            <a:off x="797442" y="2558835"/>
            <a:ext cx="2892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마찬가지로 빙고판이 한번 누르면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그 이후에는 다시 누를 수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없게된다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82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D7FA37-A89F-425C-8418-CA7696FC3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208" y="99805"/>
            <a:ext cx="7029155" cy="3562936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FD4ECCE8-C424-4204-92AB-05EED76ADABA}"/>
              </a:ext>
            </a:extLst>
          </p:cNvPr>
          <p:cNvSpPr txBox="1">
            <a:spLocks/>
          </p:cNvSpPr>
          <p:nvPr/>
        </p:nvSpPr>
        <p:spPr>
          <a:xfrm>
            <a:off x="643474" y="2349409"/>
            <a:ext cx="3363974" cy="40726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AADC4D9-C825-42B6-A786-C2B08A8A5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208" y="2807200"/>
            <a:ext cx="7029155" cy="3950995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7399F173-8D95-4846-8E0B-78C5F10D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04415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ko-KR" altLang="en-US" sz="3200" kern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소스 코드</a:t>
            </a:r>
            <a:br>
              <a:rPr lang="en-US" altLang="ko-KR" sz="2800" kern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2000" kern="1200" dirty="0">
                <a:latin typeface="Berlin Sans FB Demi" panose="020E0802020502020306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</a:t>
            </a:r>
            <a:r>
              <a:rPr lang="en-US" altLang="ko-KR" sz="2000" kern="1200" dirty="0" err="1">
                <a:latin typeface="Berlin Sans FB Demi" panose="020E0802020502020306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GameManager</a:t>
            </a:r>
            <a:endParaRPr lang="ko-KR" altLang="en-US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" name="세로 텍스트 개체 틀 3">
            <a:extLst>
              <a:ext uri="{FF2B5EF4-FFF2-40B4-BE49-F238E27FC236}">
                <a16:creationId xmlns:a16="http://schemas.microsoft.com/office/drawing/2014/main" id="{9514A7F9-B377-4A2E-BA1C-394BE7029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칸 </a:t>
            </a:r>
            <a:r>
              <a:rPr lang="ko-KR" alt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하나지워질때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마다 카운트 하고 그 카운트 된 숫자 </a:t>
            </a:r>
            <a:r>
              <a:rPr lang="ko-KR" alt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한줄이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5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가 </a:t>
            </a:r>
            <a:r>
              <a:rPr lang="ko-KR" alt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될때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빙고개수도 카운트가 </a:t>
            </a:r>
            <a:r>
              <a:rPr lang="ko-KR" alt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올란간다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1780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F6D8BE6B-A2B1-41A4-9B15-749BD9058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294" y="480060"/>
            <a:ext cx="3505965" cy="5913044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9E49C11F-633F-44ED-8CD1-B634C263E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41" y="505585"/>
            <a:ext cx="3267506" cy="584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64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내용 개체 틀 20" descr="테이블이(가) 표시된 사진&#10;&#10;자동 생성된 설명">
            <a:extLst>
              <a:ext uri="{FF2B5EF4-FFF2-40B4-BE49-F238E27FC236}">
                <a16:creationId xmlns:a16="http://schemas.microsoft.com/office/drawing/2014/main" id="{8BB6B484-C308-447F-869E-7A819DA5A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58" y="480060"/>
            <a:ext cx="3306944" cy="5917402"/>
          </a:xfrm>
        </p:spPr>
      </p:pic>
      <p:pic>
        <p:nvPicPr>
          <p:cNvPr id="25" name="그림 24" descr="테이블이(가) 표시된 사진&#10;&#10;자동 생성된 설명">
            <a:extLst>
              <a:ext uri="{FF2B5EF4-FFF2-40B4-BE49-F238E27FC236}">
                <a16:creationId xmlns:a16="http://schemas.microsoft.com/office/drawing/2014/main" id="{D5357292-0D79-489D-8C4C-03F929D53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40" y="480060"/>
            <a:ext cx="3496973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67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0D2275-7D3D-4262-BAE4-2B78005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시연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교사">
            <a:extLst>
              <a:ext uri="{FF2B5EF4-FFF2-40B4-BE49-F238E27FC236}">
                <a16:creationId xmlns:a16="http://schemas.microsoft.com/office/drawing/2014/main" id="{BAE9AFC1-382D-4923-9E82-C51CE717D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2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6" name="Straight Connector 57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59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9EACD1EF-0B57-48D1-895F-A36DC6E6A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0023" y="2417727"/>
            <a:ext cx="6876267" cy="2019221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6000" kern="1200" dirty="0">
                <a:solidFill>
                  <a:schemeClr val="bg1"/>
                </a:solidFill>
                <a:latin typeface="Berlin Sans FB Demi" panose="020E0802020502020306" pitchFamily="34" charset="0"/>
              </a:rPr>
              <a:t>INDEX</a:t>
            </a:r>
          </a:p>
        </p:txBody>
      </p:sp>
      <p:cxnSp>
        <p:nvCxnSpPr>
          <p:cNvPr id="68" name="Straight Connector 61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3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6A82540-9DC8-470B-9833-B1ED6F00282D}"/>
              </a:ext>
            </a:extLst>
          </p:cNvPr>
          <p:cNvSpPr txBox="1"/>
          <p:nvPr/>
        </p:nvSpPr>
        <p:spPr>
          <a:xfrm>
            <a:off x="5080309" y="2293012"/>
            <a:ext cx="60216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소스 코드</a:t>
            </a:r>
            <a:endParaRPr lang="en-US" altLang="ko-KR" sz="32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시연</a:t>
            </a:r>
            <a:endParaRPr lang="en-US" altLang="ko-KR" sz="32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ko-KR" altLang="en-US" sz="3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217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D9809476-3EE7-44C5-9F48-4B5FFEAEF7C2}"/>
              </a:ext>
            </a:extLst>
          </p:cNvPr>
          <p:cNvSpPr txBox="1">
            <a:spLocks/>
          </p:cNvSpPr>
          <p:nvPr/>
        </p:nvSpPr>
        <p:spPr>
          <a:xfrm>
            <a:off x="643468" y="2349409"/>
            <a:ext cx="3363974" cy="40726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7F04E-9EC9-4256-97F1-C6B9BBA8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처음 포트 </a:t>
            </a:r>
            <a:r>
              <a:rPr lang="ko-KR" alt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연결시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ID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와 인원 수를 확인한다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0D2C11D-721E-4941-B40D-90D96A134FA7}"/>
              </a:ext>
            </a:extLst>
          </p:cNvPr>
          <p:cNvSpPr txBox="1">
            <a:spLocks/>
          </p:cNvSpPr>
          <p:nvPr/>
        </p:nvSpPr>
        <p:spPr>
          <a:xfrm>
            <a:off x="643468" y="304415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소스 코드</a:t>
            </a:r>
            <a:br>
              <a:rPr lang="en-US" altLang="ko-KR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2000" dirty="0">
                <a:latin typeface="Berlin Sans FB Demi" panose="020E0802020502020306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-Login</a:t>
            </a:r>
            <a:endParaRPr lang="ko-KR" altLang="en-US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19B1E9E-7010-4DD2-9A6A-B9CE09B71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732" y="85746"/>
            <a:ext cx="7273059" cy="669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45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내용 개체 틀 6">
            <a:extLst>
              <a:ext uri="{FF2B5EF4-FFF2-40B4-BE49-F238E27FC236}">
                <a16:creationId xmlns:a16="http://schemas.microsoft.com/office/drawing/2014/main" id="{0E757C0D-1EB6-4C62-AB7C-D84B050E8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5" y="2088844"/>
            <a:ext cx="5129784" cy="302541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9D8047-D14E-4F68-A966-46A758519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490" y="1385602"/>
            <a:ext cx="4039164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3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2CF97B-5914-42A7-91AE-31ACA9C91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195" y="118697"/>
            <a:ext cx="7505805" cy="664361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50E01425-360D-4F1E-A932-2C901DF4DA2D}"/>
              </a:ext>
            </a:extLst>
          </p:cNvPr>
          <p:cNvSpPr txBox="1">
            <a:spLocks/>
          </p:cNvSpPr>
          <p:nvPr/>
        </p:nvSpPr>
        <p:spPr>
          <a:xfrm>
            <a:off x="643468" y="2349409"/>
            <a:ext cx="3363974" cy="40726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CF42392-88ED-4E1E-B30E-EB958737B288}"/>
              </a:ext>
            </a:extLst>
          </p:cNvPr>
          <p:cNvSpPr txBox="1">
            <a:spLocks/>
          </p:cNvSpPr>
          <p:nvPr/>
        </p:nvSpPr>
        <p:spPr>
          <a:xfrm>
            <a:off x="643468" y="304415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소스 코드</a:t>
            </a:r>
            <a:br>
              <a:rPr lang="en-US" altLang="ko-KR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2000" dirty="0">
                <a:latin typeface="Berlin Sans FB Demi" panose="020E0802020502020306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-Program</a:t>
            </a:r>
            <a:endParaRPr lang="ko-KR" altLang="en-US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DD352-7E6D-405E-90E4-96B336212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67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서버 확인후 </a:t>
            </a:r>
            <a:r>
              <a:rPr lang="ko-KR" alt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클라인언트에게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메시지를 보낸다</a:t>
            </a:r>
          </a:p>
        </p:txBody>
      </p:sp>
    </p:spTree>
    <p:extLst>
      <p:ext uri="{BB962C8B-B14F-4D97-AF65-F5344CB8AC3E}">
        <p14:creationId xmlns:p14="http://schemas.microsoft.com/office/powerpoint/2010/main" val="4201603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1B2DC95-DDF4-443D-BD62-3110BAA49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529" y="2545419"/>
            <a:ext cx="3363974" cy="2052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빙고판을 초기화하여 각각의 판을 선택될 </a:t>
            </a:r>
            <a:r>
              <a:rPr lang="ko-KR" alt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수있도록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한다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87A2B67-340B-4D1B-B9E3-BC26BF20F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10" y="87484"/>
            <a:ext cx="7363881" cy="35355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1FBD1CB-AB91-4104-A2EA-1AA64E869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10" y="3571461"/>
            <a:ext cx="7363881" cy="3199055"/>
          </a:xfrm>
          <a:prstGeom prst="rect">
            <a:avLst/>
          </a:prstGeom>
        </p:spPr>
      </p:pic>
      <p:sp>
        <p:nvSpPr>
          <p:cNvPr id="22" name="제목 1">
            <a:extLst>
              <a:ext uri="{FF2B5EF4-FFF2-40B4-BE49-F238E27FC236}">
                <a16:creationId xmlns:a16="http://schemas.microsoft.com/office/drawing/2014/main" id="{3DEC40B9-C70D-4F80-95EB-AA5172FED99C}"/>
              </a:ext>
            </a:extLst>
          </p:cNvPr>
          <p:cNvSpPr txBox="1">
            <a:spLocks/>
          </p:cNvSpPr>
          <p:nvPr/>
        </p:nvSpPr>
        <p:spPr>
          <a:xfrm>
            <a:off x="643468" y="304415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소스 코드</a:t>
            </a:r>
            <a:br>
              <a:rPr lang="en-US" altLang="ko-KR" sz="2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2000">
                <a:latin typeface="Berlin Sans FB Demi" panose="020E0802020502020306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-MainWindow</a:t>
            </a:r>
            <a:endParaRPr lang="ko-KR" altLang="en-US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315C793A-0085-453E-825D-CE269B46DA45}"/>
              </a:ext>
            </a:extLst>
          </p:cNvPr>
          <p:cNvSpPr txBox="1">
            <a:spLocks/>
          </p:cNvSpPr>
          <p:nvPr/>
        </p:nvSpPr>
        <p:spPr>
          <a:xfrm>
            <a:off x="643468" y="2349409"/>
            <a:ext cx="3363974" cy="40726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824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8DA43F-CE06-4FEB-AC2A-D2872E7C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04415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ko-KR" altLang="en-US" sz="3200" kern="12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소스 코드</a:t>
            </a:r>
            <a:br>
              <a:rPr lang="en-US" altLang="ko-KR" sz="2800" kern="12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2000" kern="1200">
                <a:latin typeface="Berlin Sans FB Demi" panose="020E0802020502020306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-MainWindow</a:t>
            </a:r>
            <a:endParaRPr lang="ko-KR" altLang="en-US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31AFE41-ED8C-4253-82F1-796104738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589" y="132907"/>
            <a:ext cx="7406411" cy="6592186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D284F07C-C734-4829-BAEF-7267680E1407}"/>
              </a:ext>
            </a:extLst>
          </p:cNvPr>
          <p:cNvSpPr txBox="1">
            <a:spLocks/>
          </p:cNvSpPr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 typeface="Arial" panose="020B0604020202020204" pitchFamily="34" charset="0"/>
              <a:buNone/>
            </a:pPr>
            <a:r>
              <a:rPr lang="en-US" altLang="ko-KR" sz="200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2000">
                <a:latin typeface="휴먼모음T" panose="02030504000101010101" pitchFamily="18" charset="-127"/>
                <a:ea typeface="휴먼모음T" panose="02030504000101010101" pitchFamily="18" charset="-127"/>
              </a:rPr>
              <a:t>랜덤이 아닌 직접 숫자 배열시</a:t>
            </a:r>
            <a:r>
              <a:rPr lang="en-US" altLang="ko-KR" sz="2000"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sz="2000">
                <a:latin typeface="휴먼모음T" panose="02030504000101010101" pitchFamily="18" charset="-127"/>
                <a:ea typeface="휴먼모음T" panose="02030504000101010101" pitchFamily="18" charset="-127"/>
              </a:rPr>
              <a:t>리스트에 넣은 숫자들은 클릭하는 순서대로 숫자 할당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439D35A-F7BF-4DCB-9311-223303AB3AC5}"/>
              </a:ext>
            </a:extLst>
          </p:cNvPr>
          <p:cNvSpPr txBox="1">
            <a:spLocks/>
          </p:cNvSpPr>
          <p:nvPr/>
        </p:nvSpPr>
        <p:spPr>
          <a:xfrm>
            <a:off x="643468" y="2349409"/>
            <a:ext cx="3363974" cy="40726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734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F2BB76F-81A8-4497-9958-8A52670CF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39" y="480059"/>
            <a:ext cx="3274176" cy="5897879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0F20B8B7-E2A5-4401-B93A-0A5B6AB9C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1" y="965071"/>
            <a:ext cx="5458121" cy="492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4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78B2B-4E71-4D2E-81E1-DEC0E11D0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준비완료 버튼 </a:t>
            </a:r>
            <a:r>
              <a:rPr lang="ko-KR" alt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클릭시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다른 버튼은 선택이 못하도록 바뀐다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2F9CC26-3FB9-4481-B55C-A6FD5E1E4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989" y="104797"/>
            <a:ext cx="7136904" cy="665751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0067FC5B-5BEE-4528-97B4-94EBE9BD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04415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ko-KR" altLang="en-US" sz="3200" kern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소스 코드</a:t>
            </a:r>
            <a:br>
              <a:rPr lang="en-US" altLang="ko-KR" sz="2800" kern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2000" kern="1200" dirty="0">
                <a:latin typeface="Berlin Sans FB Demi" panose="020E0802020502020306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</a:t>
            </a:r>
            <a:r>
              <a:rPr lang="en-US" altLang="ko-KR" sz="2000" kern="1200" dirty="0" err="1">
                <a:latin typeface="Berlin Sans FB Demi" panose="020E0802020502020306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MainWindow</a:t>
            </a:r>
            <a:endParaRPr lang="ko-KR" altLang="en-US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9DF4A0D7-0D62-4BA4-84D4-5A74329D2ADD}"/>
              </a:ext>
            </a:extLst>
          </p:cNvPr>
          <p:cNvSpPr txBox="1">
            <a:spLocks/>
          </p:cNvSpPr>
          <p:nvPr/>
        </p:nvSpPr>
        <p:spPr>
          <a:xfrm>
            <a:off x="643468" y="2349409"/>
            <a:ext cx="3363974" cy="40726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071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142</Words>
  <Application>Microsoft Office PowerPoint</Application>
  <PresentationFormat>와이드스크린</PresentationFormat>
  <Paragraphs>25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Microsoft GothicNeo</vt:lpstr>
      <vt:lpstr>맑은 고딕</vt:lpstr>
      <vt:lpstr>휴먼모음T</vt:lpstr>
      <vt:lpstr>Arial</vt:lpstr>
      <vt:lpstr>Berlin Sans FB Demi</vt:lpstr>
      <vt:lpstr>Calibri</vt:lpstr>
      <vt:lpstr>Office 테마</vt:lpstr>
      <vt:lpstr>Team Project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소스 코드 -MainWindow</vt:lpstr>
      <vt:lpstr>PowerPoint 프레젠테이션</vt:lpstr>
      <vt:lpstr>소스 코드 -MainWindow</vt:lpstr>
      <vt:lpstr>PowerPoint 프레젠테이션</vt:lpstr>
      <vt:lpstr>PowerPoint 프레젠테이션</vt:lpstr>
      <vt:lpstr>소스 코드 -GameManager</vt:lpstr>
      <vt:lpstr>소스 코드 -MainWindow</vt:lpstr>
      <vt:lpstr>소스 코드 -GameManager</vt:lpstr>
      <vt:lpstr>PowerPoint 프레젠테이션</vt:lpstr>
      <vt:lpstr>PowerPoint 프레젠테이션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</dc:title>
  <dc:creator>가다연 (컴퓨터과학과)</dc:creator>
  <cp:lastModifiedBy>변정원 (컴퓨터과학과)</cp:lastModifiedBy>
  <cp:revision>3</cp:revision>
  <dcterms:created xsi:type="dcterms:W3CDTF">2021-12-06T12:04:04Z</dcterms:created>
  <dcterms:modified xsi:type="dcterms:W3CDTF">2021-12-07T12:00:28Z</dcterms:modified>
</cp:coreProperties>
</file>