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A38"/>
    <a:srgbClr val="FD9783"/>
    <a:srgbClr val="DE3331"/>
    <a:srgbClr val="B53333"/>
    <a:srgbClr val="232424"/>
    <a:srgbClr val="593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6"/>
    <p:restoredTop sz="94737"/>
  </p:normalViewPr>
  <p:slideViewPr>
    <p:cSldViewPr snapToGrid="0">
      <p:cViewPr varScale="1">
        <p:scale>
          <a:sx n="96" d="100"/>
          <a:sy n="96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0FA6-46DB-EF4B-B3D2-D5930E1DE515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9A43-F8A8-4A42-8B17-0C841493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7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18000">
              <a:schemeClr val="bg1">
                <a:lumMod val="90000"/>
                <a:lumOff val="10000"/>
              </a:schemeClr>
            </a:gs>
            <a:gs pos="9000">
              <a:srgbClr val="CC3A38">
                <a:lumMod val="75000"/>
              </a:srgbClr>
            </a:gs>
            <a:gs pos="36000">
              <a:schemeClr val="bg1">
                <a:lumMod val="32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4FDF3F-1C2E-C0B3-05AB-74824DF8A41C}"/>
              </a:ext>
            </a:extLst>
          </p:cNvPr>
          <p:cNvSpPr/>
          <p:nvPr/>
        </p:nvSpPr>
        <p:spPr>
          <a:xfrm>
            <a:off x="3313863" y="2767280"/>
            <a:ext cx="58758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000" b="1" cap="none" spc="0" dirty="0">
                <a:ln w="10160">
                  <a:noFill/>
                  <a:prstDash val="solid"/>
                </a:ln>
                <a:solidFill>
                  <a:srgbClr val="CC3A38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Apple Symbols" panose="02000000000000000000" pitchFamily="2" charset="-79"/>
                <a:cs typeface="Aharoni" panose="02010803020104030203" pitchFamily="2" charset="-79"/>
              </a:rPr>
              <a:t>V synth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68CB4-6777-5B51-42C7-98F48BB9E766}"/>
              </a:ext>
            </a:extLst>
          </p:cNvPr>
          <p:cNvSpPr txBox="1"/>
          <p:nvPr/>
        </p:nvSpPr>
        <p:spPr>
          <a:xfrm>
            <a:off x="2098110" y="4734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C9A2A-81B2-AF1C-B1DB-5A1FFBCC4ACA}"/>
              </a:ext>
            </a:extLst>
          </p:cNvPr>
          <p:cNvSpPr txBox="1"/>
          <p:nvPr/>
        </p:nvSpPr>
        <p:spPr>
          <a:xfrm>
            <a:off x="3254956" y="4636224"/>
            <a:ext cx="5993704" cy="8803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  <a:bevelB w="165100" prst="coolSlant"/>
          </a:sp3d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EP-353_Audio Programming in C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0887184 </a:t>
            </a:r>
            <a:r>
              <a:rPr lang="en-US" dirty="0" err="1"/>
              <a:t>Jeongwoo</a:t>
            </a:r>
            <a:r>
              <a:rPr lang="en-US" dirty="0"/>
              <a:t> Park</a:t>
            </a:r>
          </a:p>
        </p:txBody>
      </p:sp>
    </p:spTree>
    <p:extLst>
      <p:ext uri="{BB962C8B-B14F-4D97-AF65-F5344CB8AC3E}">
        <p14:creationId xmlns:p14="http://schemas.microsoft.com/office/powerpoint/2010/main" val="39831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1BEE8F-E1F5-2C00-48F4-C04B9A3A216A}"/>
              </a:ext>
            </a:extLst>
          </p:cNvPr>
          <p:cNvSpPr txBox="1"/>
          <p:nvPr/>
        </p:nvSpPr>
        <p:spPr>
          <a:xfrm>
            <a:off x="5912500" y="2225211"/>
            <a:ext cx="336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About your Project</a:t>
            </a:r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B9755-007C-EE4E-47E3-0D820C6E7744}"/>
              </a:ext>
            </a:extLst>
          </p:cNvPr>
          <p:cNvSpPr txBox="1"/>
          <p:nvPr/>
        </p:nvSpPr>
        <p:spPr>
          <a:xfrm>
            <a:off x="5912500" y="3182630"/>
            <a:ext cx="6164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software will be a virtual instrument, literally analog synthesizer. It will have some oscillators, compressors, ADSR, and </a:t>
            </a:r>
            <a:r>
              <a:rPr lang="en-US" sz="1600" dirty="0" err="1"/>
              <a:t>etc</a:t>
            </a:r>
            <a:r>
              <a:rPr lang="en-US" sz="1600" dirty="0"/>
              <a:t> that user can control with their own tastes. Moreover, a graphic parameter will show what sound user makes.</a:t>
            </a:r>
          </a:p>
        </p:txBody>
      </p:sp>
      <p:pic>
        <p:nvPicPr>
          <p:cNvPr id="6" name="Picture 5" descr="A white board with red text&#10;&#10;Description automatically generated">
            <a:extLst>
              <a:ext uri="{FF2B5EF4-FFF2-40B4-BE49-F238E27FC236}">
                <a16:creationId xmlns:a16="http://schemas.microsoft.com/office/drawing/2014/main" id="{6D9B1EDB-DB7B-7647-797F-DF8A7E3BF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4" r="5723"/>
          <a:stretch/>
        </p:blipFill>
        <p:spPr>
          <a:xfrm>
            <a:off x="1041964" y="1741776"/>
            <a:ext cx="4291686" cy="34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7E37A664-1954-5080-9C42-0EF35E63A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FE200-68A1-739F-0D76-96E53EC97AE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Why this Project?</a:t>
            </a:r>
            <a:endParaRPr lang="en-US" sz="48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70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FE200-68A1-739F-0D76-96E53EC97AEB}"/>
              </a:ext>
            </a:extLst>
          </p:cNvPr>
          <p:cNvSpPr txBox="1"/>
          <p:nvPr/>
        </p:nvSpPr>
        <p:spPr>
          <a:xfrm>
            <a:off x="5291893" y="2097947"/>
            <a:ext cx="458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Helvetica Neue" panose="02000503000000020004" pitchFamily="2" charset="0"/>
              </a:rPr>
              <a:t>How does your project work?</a:t>
            </a:r>
          </a:p>
          <a:p>
            <a:r>
              <a:rPr lang="en-US" sz="2400" b="1" dirty="0">
                <a:latin typeface="Helvetica Neue" panose="02000503000000020004" pitchFamily="2" charset="0"/>
              </a:rPr>
              <a:t>&amp; What works?</a:t>
            </a:r>
            <a:endParaRPr lang="en-US" sz="2400" b="1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0A6502-58D6-B3DF-ADFB-AF7FF7D5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5" y="2097947"/>
            <a:ext cx="4075153" cy="3031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17783-AC2F-A158-1B45-620BADBDE3D1}"/>
              </a:ext>
            </a:extLst>
          </p:cNvPr>
          <p:cNvSpPr txBox="1"/>
          <p:nvPr/>
        </p:nvSpPr>
        <p:spPr>
          <a:xfrm>
            <a:off x="5291893" y="3655490"/>
            <a:ext cx="6164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have completed the first part, which is the most foundational, </a:t>
            </a:r>
          </a:p>
          <a:p>
            <a:r>
              <a:rPr lang="en-US" sz="1600" dirty="0"/>
              <a:t>and also finished building the oscillator, envelope generator, and filter.</a:t>
            </a:r>
          </a:p>
          <a:p>
            <a:endParaRPr lang="en-US" sz="1600" dirty="0"/>
          </a:p>
          <a:p>
            <a:r>
              <a:rPr lang="en-US" sz="1600" dirty="0"/>
              <a:t>Also, I’m studying the visualized </a:t>
            </a:r>
            <a:r>
              <a:rPr lang="en-US" sz="1600"/>
              <a:t>Analyzer.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23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A281C44-88DE-0739-CADE-81ECC0D34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FE200-68A1-739F-0D76-96E53EC97AEB}"/>
              </a:ext>
            </a:extLst>
          </p:cNvPr>
          <p:cNvSpPr txBox="1"/>
          <p:nvPr/>
        </p:nvSpPr>
        <p:spPr>
          <a:xfrm>
            <a:off x="2090528" y="2299176"/>
            <a:ext cx="4131368" cy="1571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ffectLst/>
                <a:latin typeface="+mj-lt"/>
                <a:ea typeface="+mj-ea"/>
                <a:cs typeface="+mj-cs"/>
              </a:rPr>
              <a:t>Future Plan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5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18000">
              <a:schemeClr val="bg1">
                <a:lumMod val="90000"/>
                <a:lumOff val="10000"/>
              </a:schemeClr>
            </a:gs>
            <a:gs pos="9000">
              <a:srgbClr val="CC3A38">
                <a:lumMod val="75000"/>
              </a:srgbClr>
            </a:gs>
            <a:gs pos="36000">
              <a:schemeClr val="bg1">
                <a:lumMod val="32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4FDF3F-1C2E-C0B3-05AB-74824DF8A41C}"/>
              </a:ext>
            </a:extLst>
          </p:cNvPr>
          <p:cNvSpPr/>
          <p:nvPr/>
        </p:nvSpPr>
        <p:spPr>
          <a:xfrm>
            <a:off x="3313863" y="2767280"/>
            <a:ext cx="587588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000" b="1" cap="none" spc="0" dirty="0">
                <a:ln w="10160">
                  <a:noFill/>
                  <a:prstDash val="solid"/>
                </a:ln>
                <a:solidFill>
                  <a:srgbClr val="CC3A38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Apple Symbols" panose="02000000000000000000" pitchFamily="2" charset="-79"/>
                <a:cs typeface="Aharoni" panose="02010803020104030203" pitchFamily="2" charset="-79"/>
              </a:rPr>
              <a:t>V synth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68CB4-6777-5B51-42C7-98F48BB9E766}"/>
              </a:ext>
            </a:extLst>
          </p:cNvPr>
          <p:cNvSpPr txBox="1"/>
          <p:nvPr/>
        </p:nvSpPr>
        <p:spPr>
          <a:xfrm>
            <a:off x="2098110" y="4734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155E3-6374-03A6-F476-031A07C85E81}"/>
              </a:ext>
            </a:extLst>
          </p:cNvPr>
          <p:cNvSpPr txBox="1"/>
          <p:nvPr/>
        </p:nvSpPr>
        <p:spPr>
          <a:xfrm>
            <a:off x="3099148" y="4639299"/>
            <a:ext cx="5993704" cy="46487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  <a:bevelB w="165100" prst="coolSlant"/>
          </a:sp3d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227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863</TotalTime>
  <Words>115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Jeongwoo Park</dc:creator>
  <cp:lastModifiedBy>Jeongwoo Park</cp:lastModifiedBy>
  <cp:revision>9</cp:revision>
  <dcterms:created xsi:type="dcterms:W3CDTF">2023-11-08T06:30:47Z</dcterms:created>
  <dcterms:modified xsi:type="dcterms:W3CDTF">2023-12-12T16:32:34Z</dcterms:modified>
</cp:coreProperties>
</file>