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4" r:id="rId4"/>
    <p:sldId id="271" r:id="rId5"/>
    <p:sldId id="265" r:id="rId6"/>
    <p:sldId id="266" r:id="rId7"/>
    <p:sldId id="268" r:id="rId8"/>
    <p:sldId id="270" r:id="rId9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0"/>
    </p:embeddedFont>
    <p:embeddedFont>
      <p:font typeface="G마켓 산스 TTF Medium" panose="020000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2"/>
    <a:srgbClr val="5F7A5A"/>
    <a:srgbClr val="FFFFFF"/>
    <a:srgbClr val="ECF5E7"/>
    <a:srgbClr val="B3D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C89D-756D-49D3-8740-41BDF7DE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123CA-0D3A-46BC-BD37-F7409AEF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ABD0D-39F5-4EBB-B003-2BDE72B2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E155C-D101-4D34-94F6-9A339B81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D592A-B9F2-4E89-80C5-32EF577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6394-6F39-49BE-92F0-38DE613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B4ACE-6232-411C-8350-2D9A7673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D460-5760-457A-9468-F61E103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ED57A-49A7-4948-B43D-312F005B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BC15-22D2-4D7F-B6C2-AD4605A6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0DE65-B44C-4143-A4A3-50CDA547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E724-DABB-49E8-89E2-4E0FAD98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43FC9-A603-4316-AA82-4E62647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91439-9C24-4036-A2C3-3CE0A096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E9712-077F-4908-AB4B-C9DDF4D6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3065-4193-4588-9B79-35A22A9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4AB8-DB50-456E-9B0F-E10E82FB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3154-ADB2-48A3-B723-2282D480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22D4A-2D8A-42F3-AE48-4B67DED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01AE-5C43-4B74-926B-F8E5B8D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A682-312A-4D2D-B6E7-28E0299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10CA-27EE-4C48-8AB7-23658B61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D7850-A9C3-459D-965E-D24B8A5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43E95-6D58-4D25-9868-AF80B281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CC20-3ECA-4A3E-B7E0-29DB343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5CC8-712E-4C0F-8DB4-B03FFFF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8A0BB-7AC5-4386-A219-7B06073A3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384FF-DDE6-45A4-B8A3-99E07D3B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0D4C3-E0F7-4EC2-9900-1A01F411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2AADE-25D8-48F2-BD53-3C920FB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20E19-FECF-4651-A9F3-37B69B4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1EED-4347-4C6C-B48F-54DE102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38B16-CEF8-40E4-AB8B-241DB66C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9F9C-F5B6-4935-B0C5-802C7F97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28039-DF6B-4E25-83C9-C6B09DA3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7BA96-F691-4B97-B8D8-2C11F4EA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C7ABF6-6C87-478C-ACAA-8C107AF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BC9D4-757C-4BD3-B41A-D9CB01A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E7CB6-E332-404D-B58C-3143F1F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0AC7D-3424-473B-810B-6E6B25B5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D087A-7B18-40E2-8E5E-45349DA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BA7DD-6940-4576-9BE4-DF65188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15CAF-82DA-4C05-8683-2DDCF92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98D8-78AB-45F8-B06E-35D702C9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7B1E9-33E1-4C70-B5C3-91AC2F87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1682C-B910-4B67-8C47-D36115AB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F625B-5A1A-4FCF-B45F-1509DB02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108AE-12C1-45CE-84B2-4032430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5E521-0F29-4664-B2D3-008A5E84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7184D-51C1-417C-9158-D4A6E5D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846AF-1A54-49E3-9876-45A16723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71BAE-74DA-405A-99C3-1607FDF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7EE23-6848-4C7B-BA7F-878A5C07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93CCA-66E2-4C7A-BFB9-AEA48C06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8A48F-79BA-44FF-A7F8-08BA486E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0B8C-0441-4B5E-A602-FFC25F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3B7D3-BC6E-4CB4-B34A-9B7FF1C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4B99-E466-4DA6-836B-41AD8194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9172C-61BA-4A17-86E5-6FCFF53E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A70D-E38B-47CD-BF43-C0FE72E2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2E52-6612-412E-AD7A-E392D669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C1BC-A467-4623-A9F8-134D4F6F880A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692C6-C645-4A50-9CBD-2B12117B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A0ED9-0B6C-40AA-8A34-301BC311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D315-7F61-4D40-A5D4-9E756ED5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50" y="1674813"/>
            <a:ext cx="9144000" cy="2387600"/>
          </a:xfrm>
        </p:spPr>
        <p:txBody>
          <a:bodyPr/>
          <a:lstStyle/>
          <a:p>
            <a:pPr algn="l"/>
            <a:r>
              <a:rPr lang="ko-KR" altLang="en-US" sz="66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스마트창문</a:t>
            </a:r>
            <a:r>
              <a:rPr lang="ko-KR" altLang="en-US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66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중간발표</a:t>
            </a:r>
            <a:endParaRPr lang="ko-KR" altLang="en-US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C5EB3-59E1-428A-AA5E-5179DE5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650" y="4344988"/>
            <a:ext cx="9144000" cy="1655762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컴퓨터공학과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20184384</a:t>
            </a:r>
          </a:p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유정연</a:t>
            </a:r>
          </a:p>
        </p:txBody>
      </p:sp>
    </p:spTree>
    <p:extLst>
      <p:ext uri="{BB962C8B-B14F-4D97-AF65-F5344CB8AC3E}">
        <p14:creationId xmlns:p14="http://schemas.microsoft.com/office/powerpoint/2010/main" val="18327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4133385" cy="66502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기존의 </a:t>
            </a:r>
            <a:r>
              <a:rPr lang="ko-KR" altLang="en-US" sz="32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스마트창문</a:t>
            </a:r>
            <a:endParaRPr lang="ko-KR" altLang="en-US" sz="3200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E0005-FA9B-4F48-8228-54748E64EF22}"/>
              </a:ext>
            </a:extLst>
          </p:cNvPr>
          <p:cNvSpPr txBox="1"/>
          <p:nvPr/>
        </p:nvSpPr>
        <p:spPr>
          <a:xfrm>
            <a:off x="1146219" y="5477804"/>
            <a:ext cx="989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빗물감지센서 또는 블루투스를 이용하여 제어하는 것이 대다수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E5DF9-963A-46B2-BC92-B97CC4EF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t="26265" r="1553"/>
          <a:stretch/>
        </p:blipFill>
        <p:spPr>
          <a:xfrm>
            <a:off x="2349623" y="1677882"/>
            <a:ext cx="7492754" cy="30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4133385" cy="66502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차별성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E0005-FA9B-4F48-8228-54748E64EF22}"/>
              </a:ext>
            </a:extLst>
          </p:cNvPr>
          <p:cNvSpPr txBox="1"/>
          <p:nvPr/>
        </p:nvSpPr>
        <p:spPr>
          <a:xfrm>
            <a:off x="1146219" y="1695917"/>
            <a:ext cx="98995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 많이 존재하는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빗물감지센서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블루투스 제어가 아닌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요즘 환경에서 많은 문제가 되고 있는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미세먼지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초점을 두고 설계하며 차별성을 둠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오차가 존재할 수 있는 센서를 이용한 방식이 아닌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신뢰할 수 있는 기관인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한국환경공단의 정보를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크롤링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해오는 방식 사용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4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AD7BF-F3A8-4BF9-87A9-B795282C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91" y="3006390"/>
            <a:ext cx="1030934" cy="10309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4AF46-1156-4657-B8EA-3ADA3F3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3" y="3026213"/>
            <a:ext cx="776380" cy="991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98DFCC-D895-4D01-BFEB-F9D75406F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61" y="3006390"/>
            <a:ext cx="1177005" cy="117700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E8F36-6EB0-4070-A61F-E2DB9AF269B5}"/>
              </a:ext>
            </a:extLst>
          </p:cNvPr>
          <p:cNvSpPr/>
          <p:nvPr/>
        </p:nvSpPr>
        <p:spPr>
          <a:xfrm>
            <a:off x="2629008" y="3440097"/>
            <a:ext cx="497712" cy="19918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5024F7-174C-4215-8C52-9C6A7495B360}"/>
              </a:ext>
            </a:extLst>
          </p:cNvPr>
          <p:cNvSpPr/>
          <p:nvPr/>
        </p:nvSpPr>
        <p:spPr>
          <a:xfrm>
            <a:off x="4779266" y="3440097"/>
            <a:ext cx="497712" cy="19918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D7AD0F-A9D8-4D49-B05F-537A7246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1" t="13996" r="43276" b="17322"/>
          <a:stretch/>
        </p:blipFill>
        <p:spPr>
          <a:xfrm>
            <a:off x="784844" y="1597982"/>
            <a:ext cx="5433135" cy="4492101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10FF8A8B-9744-4CB5-8611-D0AD58C5E5F2}"/>
              </a:ext>
            </a:extLst>
          </p:cNvPr>
          <p:cNvSpPr txBox="1">
            <a:spLocks/>
          </p:cNvSpPr>
          <p:nvPr/>
        </p:nvSpPr>
        <p:spPr>
          <a:xfrm>
            <a:off x="651679" y="504022"/>
            <a:ext cx="4444104" cy="665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미세먼지 </a:t>
            </a:r>
            <a:r>
              <a:rPr lang="ko-KR" altLang="en-US" sz="320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수치 </a:t>
            </a:r>
            <a:r>
              <a:rPr lang="ko-KR" altLang="en-US" sz="32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웹크롤링</a:t>
            </a:r>
            <a:endParaRPr lang="ko-KR" altLang="en-US" sz="3200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DD085-8BDE-4AAD-AD2A-AF8C59DF9287}"/>
              </a:ext>
            </a:extLst>
          </p:cNvPr>
          <p:cNvSpPr/>
          <p:nvPr/>
        </p:nvSpPr>
        <p:spPr>
          <a:xfrm>
            <a:off x="994298" y="5468647"/>
            <a:ext cx="1509204" cy="52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2A1A0E-E915-4E82-8BF5-564D30C7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1" t="73207" r="73662" b="18567"/>
          <a:stretch/>
        </p:blipFill>
        <p:spPr>
          <a:xfrm>
            <a:off x="6677816" y="2552116"/>
            <a:ext cx="4863155" cy="17624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E3C20C-78A8-489B-AC62-225328DF70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03502" y="3433332"/>
            <a:ext cx="4174314" cy="2297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443153E7-D8F8-401C-ACFF-6AE53F33ACDD}"/>
              </a:ext>
            </a:extLst>
          </p:cNvPr>
          <p:cNvSpPr txBox="1">
            <a:spLocks/>
          </p:cNvSpPr>
          <p:nvPr/>
        </p:nvSpPr>
        <p:spPr>
          <a:xfrm>
            <a:off x="651679" y="504022"/>
            <a:ext cx="5926674" cy="665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미세먼지 수치에 따른 </a:t>
            </a:r>
            <a:r>
              <a:rPr lang="en-US" altLang="ko-KR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LED </a:t>
            </a:r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13CA7-64D4-4ED4-8316-B796803A9470}"/>
              </a:ext>
            </a:extLst>
          </p:cNvPr>
          <p:cNvSpPr txBox="1"/>
          <p:nvPr/>
        </p:nvSpPr>
        <p:spPr>
          <a:xfrm>
            <a:off x="1146219" y="2326232"/>
            <a:ext cx="98995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좋음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파랑</a:t>
            </a:r>
            <a:endParaRPr lang="en-US" altLang="ko-KR" sz="28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보통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초록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나쁨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7030A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보라</a:t>
            </a:r>
            <a:endParaRPr lang="en-US" altLang="ko-KR" sz="2800" dirty="0">
              <a:solidFill>
                <a:srgbClr val="7030A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rgbClr val="7030A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매우 나쁨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빨강</a:t>
            </a:r>
            <a:endParaRPr lang="en-US" altLang="ko-KR" sz="28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73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AD7BF-F3A8-4BF9-87A9-B795282C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91" y="3006390"/>
            <a:ext cx="1030934" cy="10309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34AF46-1156-4657-B8EA-3ADA3F3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3" y="3026213"/>
            <a:ext cx="776380" cy="991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98DFCC-D895-4D01-BFEB-F9D75406F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61" y="3006390"/>
            <a:ext cx="1177005" cy="117700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E8F36-6EB0-4070-A61F-E2DB9AF269B5}"/>
              </a:ext>
            </a:extLst>
          </p:cNvPr>
          <p:cNvSpPr/>
          <p:nvPr/>
        </p:nvSpPr>
        <p:spPr>
          <a:xfrm>
            <a:off x="2629008" y="3440097"/>
            <a:ext cx="497712" cy="19918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5024F7-174C-4215-8C52-9C6A7495B360}"/>
              </a:ext>
            </a:extLst>
          </p:cNvPr>
          <p:cNvSpPr/>
          <p:nvPr/>
        </p:nvSpPr>
        <p:spPr>
          <a:xfrm>
            <a:off x="4779266" y="3440097"/>
            <a:ext cx="497712" cy="199186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54517CC-D43B-43CA-BADD-562CE7DC044A}"/>
              </a:ext>
            </a:extLst>
          </p:cNvPr>
          <p:cNvSpPr/>
          <p:nvPr/>
        </p:nvSpPr>
        <p:spPr>
          <a:xfrm>
            <a:off x="7865319" y="2764095"/>
            <a:ext cx="497712" cy="30443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7D8565-75C7-4751-A6F4-AB4AE8A80736}"/>
              </a:ext>
            </a:extLst>
          </p:cNvPr>
          <p:cNvSpPr/>
          <p:nvPr/>
        </p:nvSpPr>
        <p:spPr>
          <a:xfrm>
            <a:off x="7865319" y="4037324"/>
            <a:ext cx="497712" cy="30443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1BB34-74E7-462F-B6C9-60F145E1EF70}"/>
              </a:ext>
            </a:extLst>
          </p:cNvPr>
          <p:cNvSpPr txBox="1"/>
          <p:nvPr/>
        </p:nvSpPr>
        <p:spPr>
          <a:xfrm>
            <a:off x="9028708" y="2702162"/>
            <a:ext cx="17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창문 닫힘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6525-985B-4D54-BEFE-1DBE340D5C31}"/>
              </a:ext>
            </a:extLst>
          </p:cNvPr>
          <p:cNvSpPr txBox="1"/>
          <p:nvPr/>
        </p:nvSpPr>
        <p:spPr>
          <a:xfrm>
            <a:off x="9028708" y="4017501"/>
            <a:ext cx="17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창문 열림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4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F8E27F-55B7-46C0-84F3-AD38F408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27" y="1653216"/>
            <a:ext cx="8131946" cy="4362450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8AC2F505-96B3-42D7-9871-E75074414DAE}"/>
              </a:ext>
            </a:extLst>
          </p:cNvPr>
          <p:cNvSpPr txBox="1">
            <a:spLocks/>
          </p:cNvSpPr>
          <p:nvPr/>
        </p:nvSpPr>
        <p:spPr>
          <a:xfrm>
            <a:off x="651679" y="504022"/>
            <a:ext cx="5926674" cy="665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</a:t>
            </a:r>
            <a:endParaRPr lang="ko-KR" altLang="en-US" sz="3200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52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81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G마켓 산스 TTF Bold</vt:lpstr>
      <vt:lpstr>Arial</vt:lpstr>
      <vt:lpstr>G마켓 산스 TTF Medium</vt:lpstr>
      <vt:lpstr>Office 테마</vt:lpstr>
      <vt:lpstr>스마트창문 - 중간발표</vt:lpstr>
      <vt:lpstr>기존의 스마트창문</vt:lpstr>
      <vt:lpstr>차별성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스마트창문</dc:title>
  <dc:creator>유 정연</dc:creator>
  <cp:lastModifiedBy>유 정연</cp:lastModifiedBy>
  <cp:revision>22</cp:revision>
  <dcterms:created xsi:type="dcterms:W3CDTF">2021-07-08T15:02:46Z</dcterms:created>
  <dcterms:modified xsi:type="dcterms:W3CDTF">2021-07-18T18:42:25Z</dcterms:modified>
</cp:coreProperties>
</file>