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</p:sldIdLst>
  <p:sldSz cx="12192000" cy="6858000"/>
  <p:notesSz cx="6858000" cy="9144000"/>
  <p:embeddedFontLst>
    <p:embeddedFont>
      <p:font typeface="G마켓 산스 TTF Bold" panose="02000000000000000000" pitchFamily="2" charset="-127"/>
      <p:bold r:id="rId7"/>
    </p:embeddedFont>
    <p:embeddedFont>
      <p:font typeface="G마켓 산스 TTF Medium" panose="02000000000000000000" pitchFamily="2" charset="-127"/>
      <p:regular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8E2"/>
    <a:srgbClr val="5F7A5A"/>
    <a:srgbClr val="FFFFFF"/>
    <a:srgbClr val="ECF5E7"/>
    <a:srgbClr val="B3D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3C89D-756D-49D3-8740-41BDF7DE4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2123CA-0D3A-46BC-BD37-F7409AEF6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ABD0D-39F5-4EBB-B003-2BDE72B2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C1BC-A467-4623-A9F8-134D4F6F880A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3E155C-D101-4D34-94F6-9A339B81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D592A-B9F2-4E89-80C5-32EF5774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93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96394-6F39-49BE-92F0-38DE613B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6B4ACE-6232-411C-8350-2D9A76732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82D460-5760-457A-9468-F61E103B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C1BC-A467-4623-A9F8-134D4F6F880A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ED57A-49A7-4948-B43D-312F005B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15BC15-22D2-4D7F-B6C2-AD4605A6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62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80DE65-B44C-4143-A4A3-50CDA547A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53E724-DABB-49E8-89E2-4E0FAD983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43FC9-A603-4316-AA82-4E626477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C1BC-A467-4623-A9F8-134D4F6F880A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91439-9C24-4036-A2C3-3CE0A0965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6E9712-077F-4908-AB4B-C9DDF4D6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64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13065-4193-4588-9B79-35A22A94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2E4AB8-DB50-456E-9B0F-E10E82FBA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D3154-ADB2-48A3-B723-2282D480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C1BC-A467-4623-A9F8-134D4F6F880A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22D4A-2D8A-42F3-AE48-4B67DED11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E01AE-5C43-4B74-926B-F8E5B8D4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88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3A682-312A-4D2D-B6E7-28E0299B2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EE10CA-27EE-4C48-8AB7-23658B61E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FD7850-A9C3-459D-965E-D24B8A5E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C1BC-A467-4623-A9F8-134D4F6F880A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43E95-6D58-4D25-9868-AF80B281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ACC20-3ECA-4A3E-B7E0-29DB3432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D5CC8-712E-4C0F-8DB4-B03FFFF6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98A0BB-7AC5-4386-A219-7B06073A3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6384FF-DDE6-45A4-B8A3-99E07D3BF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B0D4C3-E0F7-4EC2-9900-1A01F411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C1BC-A467-4623-A9F8-134D4F6F880A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B2AADE-25D8-48F2-BD53-3C920FBC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C20E19-FECF-4651-A9F3-37B69B4D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49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81EED-4347-4C6C-B48F-54DE102A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A38B16-CEF8-40E4-AB8B-241DB66C3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069F9C-F5B6-4935-B0C5-802C7F97F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628039-DF6B-4E25-83C9-C6B09DA31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67BA96-F691-4B97-B8D8-2C11F4EA5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C7ABF6-6C87-478C-ACAA-8C107AF8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C1BC-A467-4623-A9F8-134D4F6F880A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DBC9D4-757C-4BD3-B41A-D9CB01AE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6E7CB6-E332-404D-B58C-3143F1F8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03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0AC7D-3424-473B-810B-6E6B25B5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8D087A-7B18-40E2-8E5E-45349DAC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C1BC-A467-4623-A9F8-134D4F6F880A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9BA7DD-6940-4576-9BE4-DF651884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615CAF-82DA-4C05-8683-2DDCF920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24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0998D8-78AB-45F8-B06E-35D702C9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C1BC-A467-4623-A9F8-134D4F6F880A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7B1E9-33E1-4C70-B5C3-91AC2F874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91682C-B910-4B67-8C47-D36115AB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9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F625B-5A1A-4FCF-B45F-1509DB02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6108AE-12C1-45CE-84B2-40324307F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65E521-0F29-4664-B2D3-008A5E844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87184D-51C1-417C-9158-D4A6E5D1C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C1BC-A467-4623-A9F8-134D4F6F880A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0846AF-1A54-49E3-9876-45A16723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871BAE-74DA-405A-99C3-1607FDF4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68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7EE23-6848-4C7B-BA7F-878A5C07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493CCA-66E2-4C7A-BFB9-AEA48C06A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98A48F-79BA-44FF-A7F8-08BA486EE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C70B8C-0441-4B5E-A602-FFC25F9A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C1BC-A467-4623-A9F8-134D4F6F880A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63B7D3-BC6E-4CB4-B34A-9B7FF1CB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CA4B99-E466-4DA6-836B-41AD8194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6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E9172C-61BA-4A17-86E5-6FCFF53E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D9A70D-E38B-47CD-BF43-C0FE72E2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32E52-6612-412E-AD7A-E392D6691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AC1BC-A467-4623-A9F8-134D4F6F880A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692C6-C645-4A50-9CBD-2B12117B4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A0ED9-0B6C-40AA-8A34-301BC311F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1B4FB-1103-4300-91BE-1E0AA789B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73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9D315-7F61-4D40-A5D4-9E756ED58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2650" y="1674813"/>
            <a:ext cx="9144000" cy="2387600"/>
          </a:xfrm>
        </p:spPr>
        <p:txBody>
          <a:bodyPr/>
          <a:lstStyle/>
          <a:p>
            <a:pPr algn="l"/>
            <a:r>
              <a:rPr lang="ko-KR" altLang="en-US" sz="6600" dirty="0" err="1">
                <a:solidFill>
                  <a:srgbClr val="5F7A5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스마트창문</a:t>
            </a:r>
            <a:endParaRPr lang="ko-KR" altLang="en-US" dirty="0">
              <a:solidFill>
                <a:srgbClr val="5F7A5A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7C5EB3-59E1-428A-AA5E-5179DE52C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2650" y="4344988"/>
            <a:ext cx="9144000" cy="1655762"/>
          </a:xfrm>
        </p:spPr>
        <p:txBody>
          <a:bodyPr/>
          <a:lstStyle/>
          <a:p>
            <a:pPr algn="l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컴퓨터공학과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20184384</a:t>
            </a:r>
          </a:p>
          <a:p>
            <a:pPr algn="l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유정연</a:t>
            </a:r>
          </a:p>
        </p:txBody>
      </p:sp>
    </p:spTree>
    <p:extLst>
      <p:ext uri="{BB962C8B-B14F-4D97-AF65-F5344CB8AC3E}">
        <p14:creationId xmlns:p14="http://schemas.microsoft.com/office/powerpoint/2010/main" val="183272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80494-8A98-443D-B2BF-74DA728F7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6486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선정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514350" indent="-514350">
              <a:buAutoNum type="arabicPeriod"/>
            </a:pPr>
            <a:endParaRPr lang="en-US" altLang="ko-KR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구상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514350" indent="-514350">
              <a:buAutoNum type="arabicPeriod"/>
            </a:pPr>
            <a:endParaRPr lang="en-US" altLang="ko-KR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기대효과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514350" indent="-514350">
              <a:buAutoNum type="arabicPeriod"/>
            </a:pPr>
            <a:endParaRPr lang="en-US" altLang="ko-KR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514350" indent="-514350">
              <a:buAutoNum type="arabicPeriod"/>
            </a:pPr>
            <a:endParaRPr lang="ko-KR" altLang="en-US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CF205FD0-9922-4CEF-BD44-86C60B00C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5F7A5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93307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80494-8A98-443D-B2BF-74DA728F7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955" y="3881830"/>
            <a:ext cx="1465643" cy="14092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평균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 algn="ctr">
              <a:buNone/>
            </a:pPr>
            <a:r>
              <a:rPr lang="en-US" altLang="ko-KR" sz="36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12.5</a:t>
            </a:r>
          </a:p>
          <a:p>
            <a:pPr marL="514350" indent="-514350" algn="ctr">
              <a:buAutoNum type="arabicPeriod"/>
            </a:pP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CF205FD0-9922-4CEF-BD44-86C60B00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79" y="504022"/>
            <a:ext cx="3340261" cy="66502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5F7A5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01 </a:t>
            </a:r>
            <a:r>
              <a:rPr lang="ko-KR" altLang="en-US" sz="3200" dirty="0">
                <a:solidFill>
                  <a:srgbClr val="5F7A5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선정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C3D768-8CFF-4C56-A850-72377A753016}"/>
              </a:ext>
            </a:extLst>
          </p:cNvPr>
          <p:cNvSpPr txBox="1"/>
          <p:nvPr/>
        </p:nvSpPr>
        <p:spPr>
          <a:xfrm>
            <a:off x="1693764" y="2491039"/>
            <a:ext cx="48982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OECD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주요국 미세먼지 농도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F4D3C4F-262E-40F6-99BD-DA0536C82DA6}"/>
              </a:ext>
            </a:extLst>
          </p:cNvPr>
          <p:cNvSpPr txBox="1">
            <a:spLocks/>
          </p:cNvSpPr>
          <p:nvPr/>
        </p:nvSpPr>
        <p:spPr>
          <a:xfrm>
            <a:off x="3346138" y="3441992"/>
            <a:ext cx="2357136" cy="1976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8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한국</a:t>
            </a:r>
            <a:r>
              <a:rPr lang="en-US" altLang="ko-KR" sz="60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25.1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93B743-5B78-4D34-82F4-A17F4D6CFFE6}"/>
              </a:ext>
            </a:extLst>
          </p:cNvPr>
          <p:cNvSpPr txBox="1"/>
          <p:nvPr/>
        </p:nvSpPr>
        <p:spPr>
          <a:xfrm>
            <a:off x="7537683" y="2691094"/>
            <a:ext cx="296055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ko-KR" altLang="en-US" sz="54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미세먼지</a:t>
            </a:r>
            <a:endParaRPr lang="en-US" altLang="ko-KR" sz="54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 algn="ctr">
              <a:buNone/>
            </a:pPr>
            <a:r>
              <a:rPr lang="ko-KR" altLang="en-US" sz="4400" dirty="0">
                <a:solidFill>
                  <a:schemeClr val="bg2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방사능</a:t>
            </a:r>
            <a:endParaRPr lang="en-US" altLang="ko-KR" sz="4400" dirty="0">
              <a:solidFill>
                <a:schemeClr val="bg2">
                  <a:lumMod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 algn="ctr">
              <a:buNone/>
            </a:pPr>
            <a:r>
              <a:rPr lang="ko-KR" altLang="en-US" sz="2800" dirty="0">
                <a:solidFill>
                  <a:schemeClr val="bg2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유해화학물질</a:t>
            </a:r>
            <a:endParaRPr lang="en-US" altLang="ko-KR" sz="2800" dirty="0">
              <a:solidFill>
                <a:schemeClr val="bg2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89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F205FD0-9922-4CEF-BD44-86C60B00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79" y="504022"/>
            <a:ext cx="3340261" cy="66502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5F7A5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02 </a:t>
            </a:r>
            <a:r>
              <a:rPr lang="ko-KR" altLang="en-US" sz="3200" dirty="0">
                <a:solidFill>
                  <a:srgbClr val="5F7A5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구상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7C09E2-5385-4FAC-9D5A-148B88DB2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58" y="2923875"/>
            <a:ext cx="1530000" cy="153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DFF115-DFDF-48BB-BC53-95A129EC0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062" y="2923875"/>
            <a:ext cx="1530000" cy="153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6B8625-06D4-4478-84CC-5ACF1458EEE4}"/>
              </a:ext>
            </a:extLst>
          </p:cNvPr>
          <p:cNvSpPr txBox="1"/>
          <p:nvPr/>
        </p:nvSpPr>
        <p:spPr>
          <a:xfrm>
            <a:off x="6444392" y="2744264"/>
            <a:ext cx="2421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미세먼지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81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이상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초미세먼지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36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이상 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004627-4CF0-4B8C-946F-6EF99D312CC2}"/>
              </a:ext>
            </a:extLst>
          </p:cNvPr>
          <p:cNvSpPr txBox="1"/>
          <p:nvPr/>
        </p:nvSpPr>
        <p:spPr>
          <a:xfrm>
            <a:off x="6444392" y="3993314"/>
            <a:ext cx="2421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미세먼지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80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이하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초미세먼지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35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이하 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DD5F2D4-B038-4DE8-9617-FD4A868B049D}"/>
              </a:ext>
            </a:extLst>
          </p:cNvPr>
          <p:cNvSpPr/>
          <p:nvPr/>
        </p:nvSpPr>
        <p:spPr>
          <a:xfrm>
            <a:off x="3055716" y="3486922"/>
            <a:ext cx="497712" cy="304439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842BE60-44F6-4BF2-B025-3A017AE157D9}"/>
              </a:ext>
            </a:extLst>
          </p:cNvPr>
          <p:cNvSpPr/>
          <p:nvPr/>
        </p:nvSpPr>
        <p:spPr>
          <a:xfrm>
            <a:off x="5847144" y="2923875"/>
            <a:ext cx="497712" cy="304439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C58DDA0B-AF10-4391-AEE9-91363EDEA9BA}"/>
              </a:ext>
            </a:extLst>
          </p:cNvPr>
          <p:cNvSpPr/>
          <p:nvPr/>
        </p:nvSpPr>
        <p:spPr>
          <a:xfrm>
            <a:off x="5847144" y="4195037"/>
            <a:ext cx="497712" cy="304439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56D883-E70B-429B-914B-DABEBFA269DC}"/>
              </a:ext>
            </a:extLst>
          </p:cNvPr>
          <p:cNvSpPr txBox="1"/>
          <p:nvPr/>
        </p:nvSpPr>
        <p:spPr>
          <a:xfrm>
            <a:off x="9509542" y="2770307"/>
            <a:ext cx="172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창문 닫힘</a:t>
            </a:r>
            <a:endParaRPr lang="en-US" altLang="ko-KR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BA454C-88F3-4C49-BC51-17195DF50FC9}"/>
              </a:ext>
            </a:extLst>
          </p:cNvPr>
          <p:cNvSpPr txBox="1"/>
          <p:nvPr/>
        </p:nvSpPr>
        <p:spPr>
          <a:xfrm>
            <a:off x="9509542" y="4085646"/>
            <a:ext cx="172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창문 열림</a:t>
            </a:r>
            <a:endParaRPr lang="en-US" altLang="ko-KR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53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F205FD0-9922-4CEF-BD44-86C60B00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79" y="504022"/>
            <a:ext cx="3340261" cy="66502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5F7A5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03 </a:t>
            </a:r>
            <a:r>
              <a:rPr lang="ko-KR" altLang="en-US" sz="3200" dirty="0">
                <a:solidFill>
                  <a:srgbClr val="5F7A5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기대효과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E0005-FA9B-4F48-8228-54748E64EF22}"/>
              </a:ext>
            </a:extLst>
          </p:cNvPr>
          <p:cNvSpPr txBox="1"/>
          <p:nvPr/>
        </p:nvSpPr>
        <p:spPr>
          <a:xfrm>
            <a:off x="1419467" y="1533461"/>
            <a:ext cx="9240817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편리성</a:t>
            </a:r>
            <a:endParaRPr lang="en-US" altLang="ko-KR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32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미세먼지 수치를 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계속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확인해야 함 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 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실시간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으로 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업데이트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되는 정보 수집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수동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창문 개폐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9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 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자동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창문 개폐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2546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64</Words>
  <Application>Microsoft Office PowerPoint</Application>
  <PresentationFormat>와이드스크린</PresentationFormat>
  <Paragraphs>36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</vt:lpstr>
      <vt:lpstr>G마켓 산스 TTF Bold</vt:lpstr>
      <vt:lpstr>G마켓 산스 TTF Medium</vt:lpstr>
      <vt:lpstr>맑은 고딕</vt:lpstr>
      <vt:lpstr>Office 테마</vt:lpstr>
      <vt:lpstr>스마트창문</vt:lpstr>
      <vt:lpstr>목차</vt:lpstr>
      <vt:lpstr>01 프로젝트 선정</vt:lpstr>
      <vt:lpstr>02 프로젝트 구상</vt:lpstr>
      <vt:lpstr>03 기대효과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스마트창문</dc:title>
  <dc:creator>유 정연</dc:creator>
  <cp:lastModifiedBy>유 정연</cp:lastModifiedBy>
  <cp:revision>17</cp:revision>
  <dcterms:created xsi:type="dcterms:W3CDTF">2021-07-08T15:02:46Z</dcterms:created>
  <dcterms:modified xsi:type="dcterms:W3CDTF">2021-07-08T19:48:27Z</dcterms:modified>
</cp:coreProperties>
</file>