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embeddedFontLst>
    <p:embeddedFont>
      <p:font typeface="G마켓 산스 TTF Bold" panose="02000000000000000000" pitchFamily="2" charset="-127"/>
      <p:bold r:id="rId6"/>
    </p:embeddedFont>
    <p:embeddedFont>
      <p:font typeface="G마켓 산스 TTF Medium" panose="02000000000000000000" pitchFamily="2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2"/>
    <a:srgbClr val="5F7A5A"/>
    <a:srgbClr val="FFFFFF"/>
    <a:srgbClr val="ECF5E7"/>
    <a:srgbClr val="B3D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3C89D-756D-49D3-8740-41BDF7DE4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123CA-0D3A-46BC-BD37-F7409AEF6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ABD0D-39F5-4EBB-B003-2BDE72B2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E155C-D101-4D34-94F6-9A339B81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D592A-B9F2-4E89-80C5-32EF5774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3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96394-6F39-49BE-92F0-38DE613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B4ACE-6232-411C-8350-2D9A76732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2D460-5760-457A-9468-F61E103B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ED57A-49A7-4948-B43D-312F005B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5BC15-22D2-4D7F-B6C2-AD4605A6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80DE65-B44C-4143-A4A3-50CDA547A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3E724-DABB-49E8-89E2-4E0FAD98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43FC9-A603-4316-AA82-4E626477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91439-9C24-4036-A2C3-3CE0A096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E9712-077F-4908-AB4B-C9DDF4D6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4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13065-4193-4588-9B79-35A22A94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E4AB8-DB50-456E-9B0F-E10E82FB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D3154-ADB2-48A3-B723-2282D480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22D4A-2D8A-42F3-AE48-4B67DED1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E01AE-5C43-4B74-926B-F8E5B8D4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88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3A682-312A-4D2D-B6E7-28E0299B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E10CA-27EE-4C48-8AB7-23658B61E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D7850-A9C3-459D-965E-D24B8A5E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43E95-6D58-4D25-9868-AF80B281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ACC20-3ECA-4A3E-B7E0-29DB3432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D5CC8-712E-4C0F-8DB4-B03FFFF6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8A0BB-7AC5-4386-A219-7B06073A3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6384FF-DDE6-45A4-B8A3-99E07D3BF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0D4C3-E0F7-4EC2-9900-1A01F411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2AADE-25D8-48F2-BD53-3C920FBC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20E19-FECF-4651-A9F3-37B69B4D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9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81EED-4347-4C6C-B48F-54DE102A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38B16-CEF8-40E4-AB8B-241DB66C3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69F9C-F5B6-4935-B0C5-802C7F97F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628039-DF6B-4E25-83C9-C6B09DA31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67BA96-F691-4B97-B8D8-2C11F4EA5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C7ABF6-6C87-478C-ACAA-8C107AF8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BC9D4-757C-4BD3-B41A-D9CB01AE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6E7CB6-E332-404D-B58C-3143F1F8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0AC7D-3424-473B-810B-6E6B25B5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8D087A-7B18-40E2-8E5E-45349DAC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9BA7DD-6940-4576-9BE4-DF651884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615CAF-82DA-4C05-8683-2DDCF920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4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998D8-78AB-45F8-B06E-35D702C9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7B1E9-33E1-4C70-B5C3-91AC2F87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91682C-B910-4B67-8C47-D36115AB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9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F625B-5A1A-4FCF-B45F-1509DB02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108AE-12C1-45CE-84B2-40324307F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65E521-0F29-4664-B2D3-008A5E84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7184D-51C1-417C-9158-D4A6E5D1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846AF-1A54-49E3-9876-45A16723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71BAE-74DA-405A-99C3-1607FDF4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68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7EE23-6848-4C7B-BA7F-878A5C07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493CCA-66E2-4C7A-BFB9-AEA48C06A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98A48F-79BA-44FF-A7F8-08BA486EE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70B8C-0441-4B5E-A602-FFC25F9A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63B7D3-BC6E-4CB4-B34A-9B7FF1CB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CA4B99-E466-4DA6-836B-41AD8194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6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E9172C-61BA-4A17-86E5-6FCFF53E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9A70D-E38B-47CD-BF43-C0FE72E2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32E52-6612-412E-AD7A-E392D6691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692C6-C645-4A50-9CBD-2B12117B4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A0ED9-0B6C-40AA-8A34-301BC311F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3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9D315-7F61-4D40-A5D4-9E756ED58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650" y="1674813"/>
            <a:ext cx="9144000" cy="2387600"/>
          </a:xfrm>
        </p:spPr>
        <p:txBody>
          <a:bodyPr/>
          <a:lstStyle/>
          <a:p>
            <a:pPr algn="l"/>
            <a:r>
              <a:rPr lang="ko-KR" altLang="en-US" sz="6600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자기소개</a:t>
            </a:r>
            <a:endParaRPr lang="ko-KR" altLang="en-US" dirty="0">
              <a:solidFill>
                <a:srgbClr val="5F7A5A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7C5EB3-59E1-428A-AA5E-5179DE52C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2650" y="4344988"/>
            <a:ext cx="9144000" cy="1655762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컴퓨터공학과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20184384</a:t>
            </a:r>
          </a:p>
          <a:p>
            <a:pPr algn="l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유정연</a:t>
            </a:r>
          </a:p>
        </p:txBody>
      </p:sp>
    </p:spTree>
    <p:extLst>
      <p:ext uri="{BB962C8B-B14F-4D97-AF65-F5344CB8AC3E}">
        <p14:creationId xmlns:p14="http://schemas.microsoft.com/office/powerpoint/2010/main" val="183272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0494-8A98-443D-B2BF-74DA728F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조선대학교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1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컴퓨터공학과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1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학년 재학 중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1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지능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IoT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트랙 이수 중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14350" indent="-514350">
              <a:buAutoNum type="arabicPeriod"/>
            </a:pPr>
            <a:endParaRPr lang="ko-KR" altLang="en-US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F205FD0-9922-4CEF-BD44-86C60B00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93307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0494-8A98-443D-B2BF-74DA728F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24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학기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스마트폰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앱개발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과목 수강 후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앱개발에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관심이 생김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아두이노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라즈베리파이에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관심이 많음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캡스톤디자인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스마트 가구 프로젝트 진행하였음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F205FD0-9922-4CEF-BD44-86C60B00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관심분야</a:t>
            </a:r>
          </a:p>
        </p:txBody>
      </p:sp>
    </p:spTree>
    <p:extLst>
      <p:ext uri="{BB962C8B-B14F-4D97-AF65-F5344CB8AC3E}">
        <p14:creationId xmlns:p14="http://schemas.microsoft.com/office/powerpoint/2010/main" val="55229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0494-8A98-443D-B2BF-74DA728F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24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장점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누구에게나 잘 맞추어 줌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주어진 일에 최선을 다함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단점</a:t>
            </a:r>
            <a:endParaRPr lang="en-US" altLang="ko-KR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틀에 갇히게 되면 다른 생각을 하지 못함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일을 미룰 수 있을 때까지 미룸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F205FD0-9922-4CEF-BD44-86C60B00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장단점</a:t>
            </a:r>
          </a:p>
        </p:txBody>
      </p:sp>
    </p:spTree>
    <p:extLst>
      <p:ext uri="{BB962C8B-B14F-4D97-AF65-F5344CB8AC3E}">
        <p14:creationId xmlns:p14="http://schemas.microsoft.com/office/powerpoint/2010/main" val="6437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63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G마켓 산스 TTF Medium</vt:lpstr>
      <vt:lpstr>맑은 고딕</vt:lpstr>
      <vt:lpstr>G마켓 산스 TTF Bold</vt:lpstr>
      <vt:lpstr>Office 테마</vt:lpstr>
      <vt:lpstr>자기소개</vt:lpstr>
      <vt:lpstr>소개</vt:lpstr>
      <vt:lpstr>관심분야</vt:lpstr>
      <vt:lpstr>장단점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스마트창문</dc:title>
  <dc:creator>유 정연</dc:creator>
  <cp:lastModifiedBy>유 정연</cp:lastModifiedBy>
  <cp:revision>22</cp:revision>
  <dcterms:created xsi:type="dcterms:W3CDTF">2021-07-08T15:02:46Z</dcterms:created>
  <dcterms:modified xsi:type="dcterms:W3CDTF">2021-07-09T02:10:17Z</dcterms:modified>
</cp:coreProperties>
</file>