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96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4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17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2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441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29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819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13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01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653DF-9575-493F-90AE-71FD9A220968}" type="datetimeFigureOut">
              <a:rPr lang="ko-KR" altLang="en-US" smtClean="0"/>
              <a:t>2025-06-15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A215C-DAAB-4F65-B01C-B9935DEBC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441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0" y="685794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9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</cp:revision>
  <dcterms:created xsi:type="dcterms:W3CDTF">2025-06-15T04:04:48Z</dcterms:created>
  <dcterms:modified xsi:type="dcterms:W3CDTF">2025-06-15T04:10:44Z</dcterms:modified>
</cp:coreProperties>
</file>