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4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8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1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06B26-A716-4B56-A286-DD2299C05744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1B2F-8185-4ED7-BF5A-4C2366F23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yunsang/2020_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 smtClean="0"/>
              <a:t>깃헙</a:t>
            </a:r>
            <a:r>
              <a:rPr lang="ko-KR" altLang="en-US" sz="5400" b="1" dirty="0" smtClean="0"/>
              <a:t> 파일정리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부산진고등학교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소속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20314(</a:t>
            </a:r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정윤상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학교 간 플러스교육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수업과목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부산진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22" y="0"/>
            <a:ext cx="276547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6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1632"/>
            <a:ext cx="5514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9792" y="20608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53+1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0608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0613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54673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99792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54+2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0620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22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55530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448" y="2276872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0627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3986" y="2276872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56+1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8" y="3501008"/>
            <a:ext cx="54292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448" y="5445224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0711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3986" y="5466166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57+1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9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7943"/>
            <a:ext cx="3693666" cy="560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78" y="868838"/>
            <a:ext cx="4240844" cy="499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1653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</a:t>
            </a:r>
            <a:r>
              <a:rPr lang="ko-KR" altLang="en-US" dirty="0"/>
              <a:t>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530" y="61653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58+30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8249" y="61653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파일 수 </a:t>
            </a:r>
            <a:r>
              <a:rPr lang="en-US" altLang="ko-KR" dirty="0" smtClean="0"/>
              <a:t>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1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smtClean="0"/>
              <a:t>(</a:t>
            </a:r>
            <a:r>
              <a:rPr lang="en-US" altLang="ko-KR" smtClean="0">
                <a:hlinkClick r:id="rId2"/>
              </a:rPr>
              <a:t>https://github.com/Jeongyunsang/2020_programming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2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" y="873125"/>
            <a:ext cx="72009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5343" y="53012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3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5913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0689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0418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4668" y="29438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27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67913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4613" y="33569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6+3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3569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0425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65246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937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0502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9+5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514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2239" y="253743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14+2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3743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0509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5229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0516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2239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16+4</a:t>
            </a:r>
          </a:p>
        </p:txBody>
      </p:sp>
    </p:spTree>
    <p:extLst>
      <p:ext uri="{BB962C8B-B14F-4D97-AF65-F5344CB8AC3E}">
        <p14:creationId xmlns:p14="http://schemas.microsoft.com/office/powerpoint/2010/main" val="21399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53721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20+6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645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0523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0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372100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3326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0530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11247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26+12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8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5" y="332655"/>
            <a:ext cx="4320480" cy="60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38+15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0606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67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Office PowerPoint</Application>
  <PresentationFormat>화면 슬라이드 쇼(4:3)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깃헙 파일정리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2020-07-18T01:11:43Z</dcterms:created>
  <dcterms:modified xsi:type="dcterms:W3CDTF">2020-07-18T01:53:54Z</dcterms:modified>
</cp:coreProperties>
</file>