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923"/>
    <a:srgbClr val="E3DA63"/>
    <a:srgbClr val="403D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6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9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9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1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2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A113-A71E-4BD3-850A-BB19F685E24D}" type="datetimeFigureOut">
              <a:rPr lang="ko-KR" altLang="en-US" smtClean="0"/>
              <a:t>2016-02-26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F1A9-CF36-4E99-8C4E-066B8D4A7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8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06923"/>
              </p:ext>
            </p:extLst>
          </p:nvPr>
        </p:nvGraphicFramePr>
        <p:xfrm>
          <a:off x="2032000" y="719666"/>
          <a:ext cx="8128000" cy="421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Account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계정과 관련된 정보를 저장하는 테이블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에서 사용할 돈도 함께 저장하고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관련된 테이블로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상품의 목록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상품 요청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로그 등이 있다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Living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생활에 필요한 정보를 저장하는 테이블로 출석과 당직을 관리한다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Equipment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 및 장비에 관련된 테이블로 </a:t>
                      </a:r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와 유사한 구조를 </a:t>
                      </a:r>
                      <a:r>
                        <a:rPr lang="ko-KR" altLang="en-US" dirty="0" err="1" smtClean="0"/>
                        <a:t>띄고있다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교육에 관련된 테이블로 프로젝트에 대한 정보를 저장한다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Question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멤버쉽</a:t>
                      </a:r>
                      <a:r>
                        <a:rPr lang="ko-KR" altLang="en-US" dirty="0" smtClean="0"/>
                        <a:t> 내에</a:t>
                      </a:r>
                      <a:r>
                        <a:rPr lang="ko-KR" altLang="en-US" baseline="0" dirty="0" smtClean="0"/>
                        <a:t> 설문조사를 할 때 사용될 내용을 저장하는 테이블로 구성되어있으며 객관식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주관식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날짜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시간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점수 등의 양식을 갖는다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21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27361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29509"/>
                <a:gridCol w="63984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미확인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반영됨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거부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1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16487"/>
              </p:ext>
            </p:extLst>
          </p:nvPr>
        </p:nvGraphicFramePr>
        <p:xfrm>
          <a:off x="2032000" y="719666"/>
          <a:ext cx="2977882" cy="482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6203"/>
                <a:gridCol w="184167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운영자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자치회장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생활부장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교육부장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PX</a:t>
                      </a:r>
                      <a:r>
                        <a:rPr lang="ko-KR" altLang="en-US" dirty="0" smtClean="0"/>
                        <a:t>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자산관리부장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안 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기존회원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신입회원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수료자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 인증</a:t>
                      </a:r>
                      <a:r>
                        <a:rPr lang="ko-KR" altLang="en-US" baseline="0" dirty="0" smtClean="0"/>
                        <a:t> 계정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9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923" y="-4862278"/>
            <a:ext cx="10290037" cy="53443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9343" y="1407886"/>
            <a:ext cx="9405257" cy="4847771"/>
          </a:xfrm>
          <a:prstGeom prst="roundRect">
            <a:avLst/>
          </a:prstGeom>
          <a:solidFill>
            <a:srgbClr val="403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34144" y="2336800"/>
            <a:ext cx="2888342" cy="3759200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85772" y="2121512"/>
            <a:ext cx="2888342" cy="3974488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37400" y="1712686"/>
            <a:ext cx="2888342" cy="4339772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93800" y="314234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93800" y="37071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Living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93799" y="427196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93799" y="483446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Px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193799" y="539927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249112" y="266596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Manager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249112" y="323563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Attendance Manager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249112" y="380044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</a:t>
            </a:r>
            <a:r>
              <a:rPr lang="en-US" altLang="ko-KR" dirty="0" smtClean="0"/>
              <a:t>Connector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49111" y="436525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Helper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269843" y="2623457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Account Dao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269843" y="3188270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Equipment Dao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7269842" y="3753083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Notice Dao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269843" y="434696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Question Dao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69843" y="4911779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Answer Dao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4144" y="1598292"/>
            <a:ext cx="1206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Server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7261" y="253976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View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14609" y="226196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Controllers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249111" y="4937388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Error Handler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66238" y="189336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Models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63590" y="5302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218" y="4108756"/>
            <a:ext cx="1099484" cy="208902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116" y="1764506"/>
            <a:ext cx="1073688" cy="1717901"/>
          </a:xfrm>
          <a:prstGeom prst="rect">
            <a:avLst/>
          </a:prstGeom>
        </p:spPr>
      </p:pic>
      <p:cxnSp>
        <p:nvCxnSpPr>
          <p:cNvPr id="34" name="직선 화살표 연결선 33"/>
          <p:cNvCxnSpPr>
            <a:endCxn id="32" idx="1"/>
          </p:cNvCxnSpPr>
          <p:nvPr/>
        </p:nvCxnSpPr>
        <p:spPr>
          <a:xfrm>
            <a:off x="10134600" y="2623456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0128151" y="4962600"/>
            <a:ext cx="63851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255562" y="5506011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Excel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9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923" y="-4862278"/>
            <a:ext cx="10290037" cy="534432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9343" y="1407886"/>
            <a:ext cx="9405257" cy="4847771"/>
          </a:xfrm>
          <a:prstGeom prst="roundRect">
            <a:avLst/>
          </a:prstGeom>
          <a:solidFill>
            <a:srgbClr val="403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34144" y="1598292"/>
            <a:ext cx="318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Attendance Server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3590" y="5302587"/>
            <a:ext cx="235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34144" y="2502678"/>
            <a:ext cx="2888342" cy="1513983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085772" y="2336800"/>
            <a:ext cx="2888342" cy="3759200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137400" y="2336800"/>
            <a:ext cx="2888342" cy="3715658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34144" y="4360507"/>
            <a:ext cx="2888342" cy="1513983"/>
          </a:xfrm>
          <a:prstGeom prst="roundRect">
            <a:avLst/>
          </a:prstGeom>
          <a:solidFill>
            <a:srgbClr val="E3D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94230" y="2678015"/>
            <a:ext cx="203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Access Connector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94230" y="4483169"/>
            <a:ext cx="19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Connector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11288" y="250267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Copier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78855" y="2502678"/>
            <a:ext cx="90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Trigger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1194230" y="3315206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Access Driver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193800" y="5117498"/>
            <a:ext cx="2569029" cy="48627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Mysql</a:t>
            </a:r>
            <a:r>
              <a:rPr lang="en-US" altLang="ko-KR" dirty="0" smtClean="0"/>
              <a:t> Driver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215270" y="3159228"/>
            <a:ext cx="2569029" cy="89976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Copier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4215270" y="4346206"/>
            <a:ext cx="2569029" cy="899760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Duplication Detector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278915" y="3112594"/>
            <a:ext cx="2569029" cy="1673908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297056" y="4959961"/>
            <a:ext cx="2569029" cy="685251"/>
          </a:xfrm>
          <a:prstGeom prst="rect">
            <a:avLst/>
          </a:prstGeom>
          <a:solidFill>
            <a:srgbClr val="7F7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RunApp</a:t>
            </a:r>
            <a:r>
              <a:rPr lang="en-US" altLang="ko-KR" dirty="0" smtClean="0"/>
              <a:t> 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84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186</Words>
  <Application>Microsoft Office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ilju Jeon</dc:creator>
  <cp:lastModifiedBy>Jeonilju</cp:lastModifiedBy>
  <cp:revision>7</cp:revision>
  <dcterms:created xsi:type="dcterms:W3CDTF">2016-02-11T11:47:31Z</dcterms:created>
  <dcterms:modified xsi:type="dcterms:W3CDTF">2016-02-26T09:02:35Z</dcterms:modified>
</cp:coreProperties>
</file>