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923"/>
    <a:srgbClr val="E3DA63"/>
    <a:srgbClr val="403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76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6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4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9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9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A113-A71E-4BD3-850A-BB19F685E24D}" type="datetimeFigureOut">
              <a:rPr lang="ko-KR" altLang="en-US" smtClean="0"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06923"/>
              </p:ext>
            </p:extLst>
          </p:nvPr>
        </p:nvGraphicFramePr>
        <p:xfrm>
          <a:off x="2032000" y="719666"/>
          <a:ext cx="8128000" cy="421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509"/>
                <a:gridCol w="63984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사용자의 계정과 관련된 정보를 저장하는 테이블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에서 사용할 돈도 함께 저장하고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와 관련된 테이블로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상품의 목록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상품 요청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로그 등이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생활에 필요한 정보를 저장하는 테이블로 출석과 당직을 관리한다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Equipment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 및 장비에 관련된 테이블로 </a:t>
                      </a:r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와 유사한 구조를 </a:t>
                      </a:r>
                      <a:r>
                        <a:rPr lang="ko-KR" altLang="en-US" dirty="0" err="1" smtClean="0"/>
                        <a:t>띄고있다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교육에 관련된 테이블로 프로젝트에 대한 정보를 저장한다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멤버쉽</a:t>
                      </a:r>
                      <a:r>
                        <a:rPr lang="ko-KR" altLang="en-US" dirty="0" smtClean="0"/>
                        <a:t> 내에</a:t>
                      </a:r>
                      <a:r>
                        <a:rPr lang="ko-KR" altLang="en-US" baseline="0" dirty="0" smtClean="0"/>
                        <a:t> 설문조사를 할 때 사용될 내용을 저장하는 테이블로 구성되어있으며 객관식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주관식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날짜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점수 등의 양식을 갖는다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21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27361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509"/>
                <a:gridCol w="63984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미확인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반영됨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923" y="-4862278"/>
            <a:ext cx="10290037" cy="534432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9343" y="1407886"/>
            <a:ext cx="9405257" cy="4847771"/>
          </a:xfrm>
          <a:prstGeom prst="roundRect">
            <a:avLst/>
          </a:prstGeom>
          <a:solidFill>
            <a:srgbClr val="403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4144" y="2336800"/>
            <a:ext cx="2888342" cy="3759200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85772" y="2121512"/>
            <a:ext cx="2888342" cy="3974488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37400" y="1712686"/>
            <a:ext cx="2888342" cy="4339772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3800" y="314234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3800" y="370715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Living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93799" y="4271969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93799" y="483446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Px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93799" y="539927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Equipment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45429" y="2883492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 Manager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45429" y="345315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Attendance Manager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45429" y="4017969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Manager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45428" y="4582782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Helper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69843" y="2623457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Account Dao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269843" y="318827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Equipment Dao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69842" y="375308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Dao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269843" y="434696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Question Dao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69843" y="4911779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Answer Dao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4144" y="1598292"/>
            <a:ext cx="1206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Server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7261" y="25397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14609" y="2261964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245428" y="5154914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Error Handler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66238" y="1893365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63590" y="5302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218" y="4108756"/>
            <a:ext cx="1099484" cy="208902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116" y="1764506"/>
            <a:ext cx="1073688" cy="1717901"/>
          </a:xfrm>
          <a:prstGeom prst="rect">
            <a:avLst/>
          </a:prstGeom>
        </p:spPr>
      </p:pic>
      <p:cxnSp>
        <p:nvCxnSpPr>
          <p:cNvPr id="34" name="직선 화살표 연결선 33"/>
          <p:cNvCxnSpPr>
            <a:endCxn id="32" idx="1"/>
          </p:cNvCxnSpPr>
          <p:nvPr/>
        </p:nvCxnSpPr>
        <p:spPr>
          <a:xfrm>
            <a:off x="10134600" y="2623456"/>
            <a:ext cx="63851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0128151" y="4962600"/>
            <a:ext cx="63851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9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130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ilju Jeon</dc:creator>
  <cp:lastModifiedBy>ilju Jeon</cp:lastModifiedBy>
  <cp:revision>4</cp:revision>
  <dcterms:created xsi:type="dcterms:W3CDTF">2016-02-11T11:47:31Z</dcterms:created>
  <dcterms:modified xsi:type="dcterms:W3CDTF">2016-02-11T12:36:28Z</dcterms:modified>
</cp:coreProperties>
</file>