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923"/>
    <a:srgbClr val="E3DA63"/>
    <a:srgbClr val="403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113-A71E-4BD3-850A-BB19F685E24D}" type="datetimeFigureOut">
              <a:rPr lang="ko-KR" altLang="en-US" smtClean="0"/>
              <a:t>2016-02-27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6923"/>
              </p:ext>
            </p:extLst>
          </p:nvPr>
        </p:nvGraphicFramePr>
        <p:xfrm>
          <a:off x="2032000" y="719666"/>
          <a:ext cx="8128000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계정과 관련된 정보를 저장하는 테이블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에서 사용할 돈도 함께 저장하고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관련된 테이블로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상품의 목록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상품 요청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로그 등이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생활에 필요한 정보를 저장하는 테이블로 출석과 당직을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Equipment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 및 장비에 관련된 테이블로 </a:t>
                      </a:r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유사한 구조를 </a:t>
                      </a:r>
                      <a:r>
                        <a:rPr lang="ko-KR" altLang="en-US" dirty="0" err="1" smtClean="0"/>
                        <a:t>띄고있다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교육에 관련된 테이블로 프로젝트에 대한 정보를 저장한다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멤버쉽</a:t>
                      </a:r>
                      <a:r>
                        <a:rPr lang="ko-KR" altLang="en-US" dirty="0" smtClean="0"/>
                        <a:t> 내에</a:t>
                      </a:r>
                      <a:r>
                        <a:rPr lang="ko-KR" altLang="en-US" baseline="0" dirty="0" smtClean="0"/>
                        <a:t> 설문조사를 할 때 사용될 내용을 저장하는 테이블로 구성되어있으며 객관식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날짜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등의 양식을 갖는다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49044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</a:t>
                      </a:r>
                      <a:r>
                        <a:rPr lang="ko-KR" altLang="en-US" baseline="0" dirty="0" smtClean="0"/>
                        <a:t> 승인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16487"/>
              </p:ext>
            </p:extLst>
          </p:nvPr>
        </p:nvGraphicFramePr>
        <p:xfrm>
          <a:off x="2032000" y="719666"/>
          <a:ext cx="2977882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203"/>
                <a:gridCol w="184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자치회장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자산관리부장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안 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신입회원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수료자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인증</a:t>
                      </a:r>
                      <a:r>
                        <a:rPr lang="ko-KR" altLang="en-US" baseline="0" dirty="0" smtClean="0"/>
                        <a:t> 계정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59967"/>
              </p:ext>
            </p:extLst>
          </p:nvPr>
        </p:nvGraphicFramePr>
        <p:xfrm>
          <a:off x="2032000" y="719666"/>
          <a:ext cx="2977882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203"/>
                <a:gridCol w="184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승인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드랍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9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4144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5772" y="2121512"/>
            <a:ext cx="2888342" cy="397448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37400" y="1712686"/>
            <a:ext cx="2888342" cy="4339772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3800" y="31423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3800" y="37071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93799" y="427196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93799" y="483446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93799" y="539927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9112" y="2665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Manager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49112" y="323563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Attendance Manager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49112" y="38004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Connector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49111" y="43652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Helper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69843" y="2623457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 Dao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69843" y="318827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 Dao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69842" y="375308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Dao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9843" y="4346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 Dao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69843" y="491177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 Dao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1206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7261" y="25397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14609" y="226196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49111" y="493738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 Handler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238" y="18933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18" y="4108756"/>
            <a:ext cx="1099484" cy="20890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116" y="1764506"/>
            <a:ext cx="1073688" cy="1717901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10134600" y="2623456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128151" y="4962600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55562" y="5506011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Excel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318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Attendance 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34144" y="2502678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85772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37400" y="2336800"/>
            <a:ext cx="2888342" cy="371565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34144" y="4360507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4230" y="2678015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Access Connector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94230" y="448316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Connector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1288" y="250267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Copier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78855" y="2502678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94230" y="331520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Access Driver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93800" y="511749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 Driver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5270" y="3159228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Copier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15270" y="4346206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Duplication Detector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278915" y="3112594"/>
            <a:ext cx="2569029" cy="1673908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297056" y="4959961"/>
            <a:ext cx="2569029" cy="685251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RunApp</a:t>
            </a:r>
            <a:r>
              <a:rPr lang="en-US" altLang="ko-KR" dirty="0" smtClean="0"/>
              <a:t>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8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195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ilju Jeon</dc:creator>
  <cp:lastModifiedBy>Jeonilju</cp:lastModifiedBy>
  <cp:revision>11</cp:revision>
  <dcterms:created xsi:type="dcterms:W3CDTF">2016-02-11T11:47:31Z</dcterms:created>
  <dcterms:modified xsi:type="dcterms:W3CDTF">2016-02-27T04:14:09Z</dcterms:modified>
</cp:coreProperties>
</file>