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8.png" Type="http://schemas.openxmlformats.org/officeDocument/2006/relationships/image"/><Relationship Id="rId3" Target="../media/image119.png" Type="http://schemas.openxmlformats.org/officeDocument/2006/relationships/image"/><Relationship Id="rId4" Target="../media/image120.png" Type="http://schemas.openxmlformats.org/officeDocument/2006/relationships/image"/><Relationship Id="rId5" Target="../media/image121.png" Type="http://schemas.openxmlformats.org/officeDocument/2006/relationships/image"/><Relationship Id="rId6" Target="../media/image1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4.png" Type="http://schemas.openxmlformats.org/officeDocument/2006/relationships/image"/><Relationship Id="rId11" Target="../media/image125.png" Type="http://schemas.openxmlformats.org/officeDocument/2006/relationships/image"/><Relationship Id="rId12" Target="../media/image126.png" Type="http://schemas.openxmlformats.org/officeDocument/2006/relationships/image"/><Relationship Id="rId13" Target="../media/image127.png" Type="http://schemas.openxmlformats.org/officeDocument/2006/relationships/image"/><Relationship Id="rId14" Target="../media/image128.png" Type="http://schemas.openxmlformats.org/officeDocument/2006/relationships/image"/><Relationship Id="rId2" Target="../media/image79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123.png" Type="http://schemas.openxmlformats.org/officeDocument/2006/relationships/image"/><Relationship Id="rId8" Target="../media/image111.png" Type="http://schemas.openxmlformats.org/officeDocument/2006/relationships/image"/><Relationship Id="rId9" Target="../media/image1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9.png" Type="http://schemas.openxmlformats.org/officeDocument/2006/relationships/image"/><Relationship Id="rId3" Target="../media/image130.png" Type="http://schemas.openxmlformats.org/officeDocument/2006/relationships/image"/><Relationship Id="rId4" Target="../media/image131.png" Type="http://schemas.openxmlformats.org/officeDocument/2006/relationships/image"/><Relationship Id="rId5" Target="../media/image132.png" Type="http://schemas.openxmlformats.org/officeDocument/2006/relationships/image"/><Relationship Id="rId6" Target="../media/image1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6.png" Type="http://schemas.openxmlformats.org/officeDocument/2006/relationships/image"/><Relationship Id="rId11" Target="../media/image116.png" Type="http://schemas.openxmlformats.org/officeDocument/2006/relationships/image"/><Relationship Id="rId12" Target="../media/image137.png" Type="http://schemas.openxmlformats.org/officeDocument/2006/relationships/image"/><Relationship Id="rId2" Target="../media/image12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133.png" Type="http://schemas.openxmlformats.org/officeDocument/2006/relationships/image"/><Relationship Id="rId8" Target="../media/image134.png" Type="http://schemas.openxmlformats.org/officeDocument/2006/relationships/image"/><Relationship Id="rId9" Target="../media/image1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8.png" Type="http://schemas.openxmlformats.org/officeDocument/2006/relationships/image"/><Relationship Id="rId11" Target="../media/image144.png" Type="http://schemas.openxmlformats.org/officeDocument/2006/relationships/image"/><Relationship Id="rId12" Target="../media/image145.png" Type="http://schemas.openxmlformats.org/officeDocument/2006/relationships/image"/><Relationship Id="rId2" Target="../media/image121.png" Type="http://schemas.openxmlformats.org/officeDocument/2006/relationships/image"/><Relationship Id="rId3" Target="../media/image122.png" Type="http://schemas.openxmlformats.org/officeDocument/2006/relationships/image"/><Relationship Id="rId4" Target="../media/image138.png" Type="http://schemas.openxmlformats.org/officeDocument/2006/relationships/image"/><Relationship Id="rId5" Target="../media/image139.png" Type="http://schemas.openxmlformats.org/officeDocument/2006/relationships/image"/><Relationship Id="rId6" Target="../media/image140.png" Type="http://schemas.openxmlformats.org/officeDocument/2006/relationships/image"/><Relationship Id="rId7" Target="../media/image141.png" Type="http://schemas.openxmlformats.org/officeDocument/2006/relationships/image"/><Relationship Id="rId8" Target="../media/image142.png" Type="http://schemas.openxmlformats.org/officeDocument/2006/relationships/image"/><Relationship Id="rId9" Target="../media/image14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8.png" Type="http://schemas.openxmlformats.org/officeDocument/2006/relationships/image"/><Relationship Id="rId11" Target="../media/image149.png" Type="http://schemas.openxmlformats.org/officeDocument/2006/relationships/image"/><Relationship Id="rId12" Target="../media/image150.png" Type="http://schemas.openxmlformats.org/officeDocument/2006/relationships/image"/><Relationship Id="rId13" Target="../media/image151.png" Type="http://schemas.openxmlformats.org/officeDocument/2006/relationships/image"/><Relationship Id="rId14" Target="../media/image127.png" Type="http://schemas.openxmlformats.org/officeDocument/2006/relationships/image"/><Relationship Id="rId15" Target="../media/image152.png" Type="http://schemas.openxmlformats.org/officeDocument/2006/relationships/image"/><Relationship Id="rId16" Target="../media/image153.png" Type="http://schemas.openxmlformats.org/officeDocument/2006/relationships/image"/><Relationship Id="rId17" Target="../media/image154.png" Type="http://schemas.openxmlformats.org/officeDocument/2006/relationships/image"/><Relationship Id="rId2" Target="../media/image79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39.png" Type="http://schemas.openxmlformats.org/officeDocument/2006/relationships/image"/><Relationship Id="rId8" Target="../media/image146.png" Type="http://schemas.openxmlformats.org/officeDocument/2006/relationships/image"/><Relationship Id="rId9" Target="../media/image14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9.png" Type="http://schemas.openxmlformats.org/officeDocument/2006/relationships/image"/><Relationship Id="rId3" Target="../media/image155.png" Type="http://schemas.openxmlformats.org/officeDocument/2006/relationships/image"/><Relationship Id="rId4" Target="../media/image132.png" Type="http://schemas.openxmlformats.org/officeDocument/2006/relationships/image"/><Relationship Id="rId5" Target="../media/image1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6.png" Type="http://schemas.openxmlformats.org/officeDocument/2006/relationships/image"/><Relationship Id="rId3" Target="../media/image157.png" Type="http://schemas.openxmlformats.org/officeDocument/2006/relationships/image"/><Relationship Id="rId4" Target="../media/image15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9.png" Type="http://schemas.openxmlformats.org/officeDocument/2006/relationships/image"/><Relationship Id="rId3" Target="../media/image160.png" Type="http://schemas.openxmlformats.org/officeDocument/2006/relationships/image"/><Relationship Id="rId4" Target="../media/image161.png" Type="http://schemas.openxmlformats.org/officeDocument/2006/relationships/image"/><Relationship Id="rId5" Target="../media/image16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3.png" Type="http://schemas.openxmlformats.org/officeDocument/2006/relationships/image"/><Relationship Id="rId3" Target="../media/image164.png" Type="http://schemas.openxmlformats.org/officeDocument/2006/relationships/image"/><Relationship Id="rId4" Target="../media/image16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8.png" Type="http://schemas.openxmlformats.org/officeDocument/2006/relationships/image"/><Relationship Id="rId20" Target="../media/image26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16" Target="../media/image41.png" Type="http://schemas.openxmlformats.org/officeDocument/2006/relationships/image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png" Type="http://schemas.openxmlformats.org/officeDocument/2006/relationships/image"/><Relationship Id="rId12" Target="../media/image52.png" Type="http://schemas.openxmlformats.org/officeDocument/2006/relationships/image"/><Relationship Id="rId13" Target="../media/image53.png" Type="http://schemas.openxmlformats.org/officeDocument/2006/relationships/image"/><Relationship Id="rId14" Target="../media/image54.png" Type="http://schemas.openxmlformats.org/officeDocument/2006/relationships/image"/><Relationship Id="rId15" Target="../media/image55.png" Type="http://schemas.openxmlformats.org/officeDocument/2006/relationships/image"/><Relationship Id="rId16" Target="../media/image56.png" Type="http://schemas.openxmlformats.org/officeDocument/2006/relationships/image"/><Relationship Id="rId17" Target="../media/image57.png" Type="http://schemas.openxmlformats.org/officeDocument/2006/relationships/image"/><Relationship Id="rId18" Target="../media/image58.png" Type="http://schemas.openxmlformats.org/officeDocument/2006/relationships/image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Relationship Id="rId8" Target="../media/image48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png" Type="http://schemas.openxmlformats.org/officeDocument/2006/relationships/image"/><Relationship Id="rId12" Target="../media/image69.png" Type="http://schemas.openxmlformats.org/officeDocument/2006/relationships/image"/><Relationship Id="rId13" Target="../media/image11.png" Type="http://schemas.openxmlformats.org/officeDocument/2006/relationships/image"/><Relationship Id="rId14" Target="../media/image12.png" Type="http://schemas.openxmlformats.org/officeDocument/2006/relationships/image"/><Relationship Id="rId15" Target="../media/image42.png" Type="http://schemas.openxmlformats.org/officeDocument/2006/relationships/image"/><Relationship Id="rId16" Target="../media/image43.png" Type="http://schemas.openxmlformats.org/officeDocument/2006/relationships/image"/><Relationship Id="rId17" Target="../media/image44.png" Type="http://schemas.openxmlformats.org/officeDocument/2006/relationships/image"/><Relationship Id="rId18" Target="../media/image45.png" Type="http://schemas.openxmlformats.org/officeDocument/2006/relationships/image"/><Relationship Id="rId19" Target="../media/image46.png" Type="http://schemas.openxmlformats.org/officeDocument/2006/relationships/image"/><Relationship Id="rId2" Target="../media/image59.png" Type="http://schemas.openxmlformats.org/officeDocument/2006/relationships/image"/><Relationship Id="rId20" Target="../media/image54.png" Type="http://schemas.openxmlformats.org/officeDocument/2006/relationships/image"/><Relationship Id="rId21" Target="../media/image70.png" Type="http://schemas.openxmlformats.org/officeDocument/2006/relationships/image"/><Relationship Id="rId22" Target="../media/image71.png" Type="http://schemas.openxmlformats.org/officeDocument/2006/relationships/image"/><Relationship Id="rId23" Target="../media/image72.png" Type="http://schemas.openxmlformats.org/officeDocument/2006/relationships/image"/><Relationship Id="rId24" Target="../media/image73.png" Type="http://schemas.openxmlformats.org/officeDocument/2006/relationships/image"/><Relationship Id="rId3" Target="../media/image60.pn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9.png" Type="http://schemas.openxmlformats.org/officeDocument/2006/relationships/image"/><Relationship Id="rId12" Target="../media/image78.png" Type="http://schemas.openxmlformats.org/officeDocument/2006/relationships/image"/><Relationship Id="rId13" Target="../media/image79.png" Type="http://schemas.openxmlformats.org/officeDocument/2006/relationships/image"/><Relationship Id="rId14" Target="../media/image80.png" Type="http://schemas.openxmlformats.org/officeDocument/2006/relationships/image"/><Relationship Id="rId15" Target="../media/image81.png" Type="http://schemas.openxmlformats.org/officeDocument/2006/relationships/image"/><Relationship Id="rId16" Target="../media/image82.png" Type="http://schemas.openxmlformats.org/officeDocument/2006/relationships/image"/><Relationship Id="rId17" Target="../media/image47.png" Type="http://schemas.openxmlformats.org/officeDocument/2006/relationships/image"/><Relationship Id="rId18" Target="../media/image43.png" Type="http://schemas.openxmlformats.org/officeDocument/2006/relationships/image"/><Relationship Id="rId19" Target="../media/image48.png" Type="http://schemas.openxmlformats.org/officeDocument/2006/relationships/image"/><Relationship Id="rId2" Target="../media/image64.png" Type="http://schemas.openxmlformats.org/officeDocument/2006/relationships/image"/><Relationship Id="rId20" Target="../media/image49.png" Type="http://schemas.openxmlformats.org/officeDocument/2006/relationships/image"/><Relationship Id="rId21" Target="../media/image50.png" Type="http://schemas.openxmlformats.org/officeDocument/2006/relationships/image"/><Relationship Id="rId22" Target="../media/image55.png" Type="http://schemas.openxmlformats.org/officeDocument/2006/relationships/image"/><Relationship Id="rId23" Target="../media/image83.png" Type="http://schemas.openxmlformats.org/officeDocument/2006/relationships/image"/><Relationship Id="rId3" Target="../media/image60.png" Type="http://schemas.openxmlformats.org/officeDocument/2006/relationships/image"/><Relationship Id="rId4" Target="../media/image74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6.png" Type="http://schemas.openxmlformats.org/officeDocument/2006/relationships/image"/><Relationship Id="rId11" Target="../media/image87.png" Type="http://schemas.openxmlformats.org/officeDocument/2006/relationships/image"/><Relationship Id="rId12" Target="../media/image88.png" Type="http://schemas.openxmlformats.org/officeDocument/2006/relationships/image"/><Relationship Id="rId13" Target="../media/image77.png" Type="http://schemas.openxmlformats.org/officeDocument/2006/relationships/image"/><Relationship Id="rId14" Target="../media/image11.png" Type="http://schemas.openxmlformats.org/officeDocument/2006/relationships/image"/><Relationship Id="rId15" Target="../media/image12.png" Type="http://schemas.openxmlformats.org/officeDocument/2006/relationships/image"/><Relationship Id="rId16" Target="../media/image42.png" Type="http://schemas.openxmlformats.org/officeDocument/2006/relationships/image"/><Relationship Id="rId17" Target="../media/image43.png" Type="http://schemas.openxmlformats.org/officeDocument/2006/relationships/image"/><Relationship Id="rId18" Target="../media/image51.png" Type="http://schemas.openxmlformats.org/officeDocument/2006/relationships/image"/><Relationship Id="rId19" Target="../media/image52.png" Type="http://schemas.openxmlformats.org/officeDocument/2006/relationships/image"/><Relationship Id="rId2" Target="../media/image59.png" Type="http://schemas.openxmlformats.org/officeDocument/2006/relationships/image"/><Relationship Id="rId20" Target="../media/image53.png" Type="http://schemas.openxmlformats.org/officeDocument/2006/relationships/image"/><Relationship Id="rId21" Target="../media/image56.png" Type="http://schemas.openxmlformats.org/officeDocument/2006/relationships/image"/><Relationship Id="rId22" Target="../media/image70.png" Type="http://schemas.openxmlformats.org/officeDocument/2006/relationships/image"/><Relationship Id="rId23" Target="../media/image71.png" Type="http://schemas.openxmlformats.org/officeDocument/2006/relationships/image"/><Relationship Id="rId24" Target="../media/image89.png" Type="http://schemas.openxmlformats.org/officeDocument/2006/relationships/image"/><Relationship Id="rId25" Target="../media/image90.png" Type="http://schemas.openxmlformats.org/officeDocument/2006/relationships/image"/><Relationship Id="rId3" Target="../media/image60.pn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8.png" Type="http://schemas.openxmlformats.org/officeDocument/2006/relationships/image"/><Relationship Id="rId8" Target="../media/image84.png" Type="http://schemas.openxmlformats.org/officeDocument/2006/relationships/image"/><Relationship Id="rId9" Target="../media/image8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97.png" Type="http://schemas.openxmlformats.org/officeDocument/2006/relationships/image"/><Relationship Id="rId12" Target="../media/image98.png" Type="http://schemas.openxmlformats.org/officeDocument/2006/relationships/image"/><Relationship Id="rId13" Target="../media/image99.png" Type="http://schemas.openxmlformats.org/officeDocument/2006/relationships/image"/><Relationship Id="rId14" Target="../media/image100.png" Type="http://schemas.openxmlformats.org/officeDocument/2006/relationships/image"/><Relationship Id="rId15" Target="../media/image101.png" Type="http://schemas.openxmlformats.org/officeDocument/2006/relationships/image"/><Relationship Id="rId16" Target="../media/image102.png" Type="http://schemas.openxmlformats.org/officeDocument/2006/relationships/image"/><Relationship Id="rId17" Target="../media/image103.png" Type="http://schemas.openxmlformats.org/officeDocument/2006/relationships/image"/><Relationship Id="rId18" Target="../media/image104.png" Type="http://schemas.openxmlformats.org/officeDocument/2006/relationships/image"/><Relationship Id="rId19" Target="../media/image105.png" Type="http://schemas.openxmlformats.org/officeDocument/2006/relationships/image"/><Relationship Id="rId2" Target="../media/image42.png" Type="http://schemas.openxmlformats.org/officeDocument/2006/relationships/image"/><Relationship Id="rId20" Target="../media/image32.png" Type="http://schemas.openxmlformats.org/officeDocument/2006/relationships/image"/><Relationship Id="rId21" Target="../media/image33.png" Type="http://schemas.openxmlformats.org/officeDocument/2006/relationships/image"/><Relationship Id="rId22" Target="../media/image34.png" Type="http://schemas.openxmlformats.org/officeDocument/2006/relationships/image"/><Relationship Id="rId3" Target="../media/image43.png" Type="http://schemas.openxmlformats.org/officeDocument/2006/relationships/image"/><Relationship Id="rId4" Target="../media/image91.png" Type="http://schemas.openxmlformats.org/officeDocument/2006/relationships/image"/><Relationship Id="rId5" Target="../media/image92.png" Type="http://schemas.openxmlformats.org/officeDocument/2006/relationships/image"/><Relationship Id="rId6" Target="../media/image93.png" Type="http://schemas.openxmlformats.org/officeDocument/2006/relationships/image"/><Relationship Id="rId7" Target="../media/image47.png" Type="http://schemas.openxmlformats.org/officeDocument/2006/relationships/image"/><Relationship Id="rId8" Target="../media/image94.png" Type="http://schemas.openxmlformats.org/officeDocument/2006/relationships/image"/><Relationship Id="rId9" Target="../media/image9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3.png" Type="http://schemas.openxmlformats.org/officeDocument/2006/relationships/image"/><Relationship Id="rId11" Target="../media/image114.png" Type="http://schemas.openxmlformats.org/officeDocument/2006/relationships/image"/><Relationship Id="rId12" Target="../media/image115.png" Type="http://schemas.openxmlformats.org/officeDocument/2006/relationships/image"/><Relationship Id="rId13" Target="../media/image116.png" Type="http://schemas.openxmlformats.org/officeDocument/2006/relationships/image"/><Relationship Id="rId14" Target="../media/image117.png" Type="http://schemas.openxmlformats.org/officeDocument/2006/relationships/image"/><Relationship Id="rId2" Target="../media/image12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110.png" Type="http://schemas.openxmlformats.org/officeDocument/2006/relationships/image"/><Relationship Id="rId8" Target="../media/image111.png" Type="http://schemas.openxmlformats.org/officeDocument/2006/relationships/image"/><Relationship Id="rId9" Target="../media/image1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54300" y="4229100"/>
            <a:ext cx="2197100" cy="177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76300" y="3708400"/>
            <a:ext cx="15367000" cy="256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876800"/>
            <a:ext cx="13957300" cy="1892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56500" y="3111500"/>
            <a:ext cx="11430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676400" y="-1943100"/>
            <a:ext cx="6527800" cy="6527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58100" y="3429000"/>
            <a:ext cx="34163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82800" y="2590800"/>
            <a:ext cx="14135100" cy="6616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349500" y="3670300"/>
            <a:ext cx="5676900" cy="4457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80400" y="3670300"/>
            <a:ext cx="7632700" cy="4457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76700" y="368300"/>
            <a:ext cx="8407400" cy="180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86200" y="1231900"/>
            <a:ext cx="8458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3416300"/>
            <a:ext cx="190500" cy="190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38900" y="3492500"/>
            <a:ext cx="982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9296400"/>
            <a:ext cx="190500" cy="190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03800" y="9423400"/>
            <a:ext cx="111887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37800" y="4127500"/>
            <a:ext cx="1701800" cy="1701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26900" y="8064500"/>
            <a:ext cx="558800" cy="558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15300" y="8064500"/>
            <a:ext cx="558800" cy="558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674100" y="8064500"/>
            <a:ext cx="558800" cy="5588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703300" y="8064500"/>
            <a:ext cx="558800" cy="558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144500" y="8064500"/>
            <a:ext cx="558800" cy="5588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32900" y="8077200"/>
            <a:ext cx="558800" cy="5588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09300" y="8064500"/>
            <a:ext cx="558800" cy="5588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91700" y="8064500"/>
            <a:ext cx="558800" cy="5588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50500" y="8064500"/>
            <a:ext cx="558800" cy="5588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585700" y="8077200"/>
            <a:ext cx="558800" cy="5588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68100" y="8064500"/>
            <a:ext cx="558800" cy="558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85400" y="5511800"/>
            <a:ext cx="1231900" cy="23622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998200" y="5511800"/>
            <a:ext cx="1231900" cy="23622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546100" y="3810000"/>
            <a:ext cx="6032500" cy="1790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50900" y="4622800"/>
            <a:ext cx="6108700" cy="1333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232900" y="1244600"/>
            <a:ext cx="3771900" cy="12446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36000" y="3568700"/>
            <a:ext cx="4356100" cy="12573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518400" y="2197100"/>
            <a:ext cx="75311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82800" y="2590800"/>
            <a:ext cx="14135100" cy="6616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11500" y="3670300"/>
            <a:ext cx="5676900" cy="4457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44000" y="3670300"/>
            <a:ext cx="6172200" cy="500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76700" y="368300"/>
            <a:ext cx="8407400" cy="180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86200" y="1231900"/>
            <a:ext cx="8458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3416300"/>
            <a:ext cx="190500" cy="190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38900" y="3492500"/>
            <a:ext cx="982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9296400"/>
            <a:ext cx="190500" cy="190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03800" y="9423400"/>
            <a:ext cx="111887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055100" y="4584700"/>
            <a:ext cx="4254500" cy="4254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800" y="3848100"/>
            <a:ext cx="5283200" cy="177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27000" y="4622800"/>
            <a:ext cx="5372100" cy="1333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45600" y="1244600"/>
            <a:ext cx="3733800" cy="124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36000" y="3568700"/>
            <a:ext cx="4356100" cy="1257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24700" y="2197100"/>
            <a:ext cx="79883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76700" y="368300"/>
            <a:ext cx="8407400" cy="180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86200" y="1231900"/>
            <a:ext cx="8458200" cy="1358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47200" y="5359400"/>
            <a:ext cx="6540500" cy="2933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534900" y="6553200"/>
            <a:ext cx="520700" cy="419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80600" y="3530600"/>
            <a:ext cx="4978400" cy="1371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20600" y="3035300"/>
            <a:ext cx="520700" cy="520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55200" y="4762500"/>
            <a:ext cx="5486400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280900" y="2895600"/>
            <a:ext cx="914400" cy="901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82800" y="2590800"/>
            <a:ext cx="14135100" cy="6616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606800" y="3543300"/>
            <a:ext cx="5257800" cy="48006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499600" y="2781300"/>
            <a:ext cx="5181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3416300"/>
            <a:ext cx="190500" cy="190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38900" y="3492500"/>
            <a:ext cx="98298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9296400"/>
            <a:ext cx="190500" cy="190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03800" y="9423400"/>
            <a:ext cx="111887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99700" y="5791200"/>
            <a:ext cx="1790700" cy="1790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37600" y="4610100"/>
            <a:ext cx="4914900" cy="4775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37600" y="4953000"/>
            <a:ext cx="495300" cy="381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157200" y="4953000"/>
            <a:ext cx="495300" cy="381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37600" y="8547100"/>
            <a:ext cx="495300" cy="38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157200" y="8547100"/>
            <a:ext cx="495300" cy="3810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4500000">
            <a:off x="9194800" y="5321300"/>
            <a:ext cx="609600" cy="5842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0140000">
            <a:off x="12496800" y="5384800"/>
            <a:ext cx="609600" cy="5842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40000">
            <a:off x="9245600" y="8128000"/>
            <a:ext cx="609600" cy="584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6540000">
            <a:off x="12471400" y="8051800"/>
            <a:ext cx="609600" cy="584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8900" y="3848100"/>
            <a:ext cx="5549900" cy="1778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1028700" y="4622800"/>
            <a:ext cx="6261100" cy="1333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44000" y="1244600"/>
            <a:ext cx="3924300" cy="12446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636000" y="3568700"/>
            <a:ext cx="4356100" cy="1257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997700" y="2197100"/>
            <a:ext cx="8547100" cy="10287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420100" y="5219700"/>
            <a:ext cx="1041400" cy="635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420100" y="8788400"/>
            <a:ext cx="1041400" cy="635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839700" y="5194300"/>
            <a:ext cx="1041400" cy="635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852400" y="8788400"/>
            <a:ext cx="1041400" cy="6350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388600" y="7061200"/>
            <a:ext cx="14478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82800" y="2590800"/>
            <a:ext cx="14135100" cy="6616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962400" y="3136900"/>
            <a:ext cx="10375900" cy="5537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76700" y="368300"/>
            <a:ext cx="8407400" cy="1803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86200" y="1231900"/>
            <a:ext cx="8458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701800"/>
            <a:ext cx="15786100" cy="695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27600" y="4229100"/>
            <a:ext cx="7505700" cy="177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67200" y="5016500"/>
            <a:ext cx="81026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400300"/>
            <a:ext cx="15786100" cy="695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30800" y="381000"/>
            <a:ext cx="8293100" cy="177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41800" y="1219200"/>
            <a:ext cx="8102600" cy="1384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47900" y="5054600"/>
            <a:ext cx="12433300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238500" y="-3175000"/>
            <a:ext cx="9766300" cy="9766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32200" y="2794000"/>
            <a:ext cx="1210310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22700" y="5359400"/>
            <a:ext cx="47498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38500" y="4838700"/>
            <a:ext cx="3022600" cy="10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56400" y="5359400"/>
            <a:ext cx="47498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32500" y="6045200"/>
            <a:ext cx="3213100" cy="1536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0100" y="5359400"/>
            <a:ext cx="47498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3530600" y="-2108200"/>
            <a:ext cx="5384800" cy="538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63300" y="9169400"/>
            <a:ext cx="12814300" cy="12814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732000" y="1066800"/>
            <a:ext cx="2209800" cy="220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43100" y="7556500"/>
            <a:ext cx="927100" cy="92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928100" y="4838700"/>
            <a:ext cx="3187700" cy="101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63400" y="5956300"/>
            <a:ext cx="3314700" cy="1536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743200" y="1625600"/>
            <a:ext cx="4673600" cy="490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702300" y="3086100"/>
            <a:ext cx="4826000" cy="490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585200" y="1612900"/>
            <a:ext cx="4787900" cy="4902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595100" y="3175000"/>
            <a:ext cx="4813300" cy="4597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200400" y="5372100"/>
            <a:ext cx="3111500" cy="1130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019800" y="7137400"/>
            <a:ext cx="3263900" cy="1473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86800" y="5346700"/>
            <a:ext cx="3505200" cy="1181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166600" y="7073900"/>
            <a:ext cx="2933700" cy="1473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96900" y="-774700"/>
            <a:ext cx="14490700" cy="3848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77100" y="1231900"/>
            <a:ext cx="36322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568700" y="-3517900"/>
            <a:ext cx="9766300" cy="976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01600" y="5473700"/>
            <a:ext cx="9766300" cy="9766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42600" y="3644900"/>
            <a:ext cx="3149600" cy="3149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84800" y="2311400"/>
            <a:ext cx="3302000" cy="330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557500" y="7239000"/>
            <a:ext cx="927100" cy="698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13100" y="5613400"/>
            <a:ext cx="914400" cy="914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913100" y="3962400"/>
            <a:ext cx="927100" cy="927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633700" y="2311400"/>
            <a:ext cx="825500" cy="82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8100000">
            <a:off x="13804900" y="3708400"/>
            <a:ext cx="1663700" cy="152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3500000">
            <a:off x="13804900" y="6642100"/>
            <a:ext cx="1663700" cy="152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9600000">
            <a:off x="13970000" y="4597400"/>
            <a:ext cx="1663700" cy="152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2000000">
            <a:off x="13970000" y="5626100"/>
            <a:ext cx="1663700" cy="152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940800" y="4800600"/>
            <a:ext cx="1130300" cy="8382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553200" y="5956300"/>
            <a:ext cx="1270000" cy="12700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324600" y="7429500"/>
            <a:ext cx="1714500" cy="1714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4330700" y="5943600"/>
            <a:ext cx="1130300" cy="838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35100" y="5156200"/>
            <a:ext cx="2451100" cy="2451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175500" y="4165600"/>
            <a:ext cx="3975100" cy="8382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54300" y="-622300"/>
            <a:ext cx="1247140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340100" y="2832100"/>
            <a:ext cx="3657600" cy="580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22700" y="3149600"/>
            <a:ext cx="2717800" cy="2717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87600" y="7429500"/>
            <a:ext cx="4660900" cy="68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165600" y="5892800"/>
            <a:ext cx="21209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949700" y="6400800"/>
            <a:ext cx="2120900" cy="698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315200" y="2819400"/>
            <a:ext cx="3657600" cy="580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785100" y="3136900"/>
            <a:ext cx="2717800" cy="2717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997700" y="7429500"/>
            <a:ext cx="40640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937500" y="5867400"/>
            <a:ext cx="2540000" cy="1041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937500" y="6388100"/>
            <a:ext cx="2159000" cy="69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90300" y="2819400"/>
            <a:ext cx="3657600" cy="5803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760200" y="3136900"/>
            <a:ext cx="2717800" cy="271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312400" y="7429500"/>
            <a:ext cx="4673600" cy="68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28500" y="5880100"/>
            <a:ext cx="2108200" cy="1041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887200" y="6388100"/>
            <a:ext cx="2108200" cy="698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330700" y="3886200"/>
            <a:ext cx="1689100" cy="1181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305800" y="3886200"/>
            <a:ext cx="1676400" cy="129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306300" y="3949700"/>
            <a:ext cx="1612900" cy="1054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648200" y="457200"/>
            <a:ext cx="7823200" cy="177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638800" y="1371600"/>
            <a:ext cx="67183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646400" y="279400"/>
            <a:ext cx="1130300" cy="180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798800" y="368300"/>
            <a:ext cx="8382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557500" y="1714500"/>
            <a:ext cx="1244600" cy="20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849600" y="1219200"/>
            <a:ext cx="787400" cy="31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849600" y="1397000"/>
            <a:ext cx="635000" cy="20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878300" y="279400"/>
            <a:ext cx="1130300" cy="180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30700" y="368300"/>
            <a:ext cx="838200" cy="838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586200" y="1714500"/>
            <a:ext cx="1422400" cy="203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45000" y="1231900"/>
            <a:ext cx="635000" cy="317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068800" y="1384300"/>
            <a:ext cx="647700" cy="22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951200" y="609600"/>
            <a:ext cx="520700" cy="406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195800" y="622300"/>
            <a:ext cx="508000" cy="330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3530600" y="-2108200"/>
            <a:ext cx="5384800" cy="5384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163300" y="9169400"/>
            <a:ext cx="12814300" cy="12814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20700" y="393700"/>
            <a:ext cx="3657600" cy="5803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90600" y="723900"/>
            <a:ext cx="2717800" cy="2717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431800" y="4991100"/>
            <a:ext cx="4660900" cy="685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33500" y="3454400"/>
            <a:ext cx="2120900" cy="1041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30300" y="3975100"/>
            <a:ext cx="2120900" cy="698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511300" y="1460500"/>
            <a:ext cx="1689100" cy="1181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4533900" y="520700"/>
            <a:ext cx="8255000" cy="7975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798300" y="4254500"/>
            <a:ext cx="5080000" cy="4902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255500" y="5854700"/>
            <a:ext cx="4191000" cy="2870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4686300" y="4025900"/>
            <a:ext cx="73533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646400" y="279400"/>
            <a:ext cx="1130300" cy="180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798800" y="368300"/>
            <a:ext cx="838200" cy="83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54300" y="1701800"/>
            <a:ext cx="1409700" cy="20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900400" y="1231900"/>
            <a:ext cx="6477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836900" y="1384300"/>
            <a:ext cx="6477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51200" y="609600"/>
            <a:ext cx="520700" cy="368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878300" y="279400"/>
            <a:ext cx="1130300" cy="180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30700" y="368300"/>
            <a:ext cx="838200" cy="838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586200" y="1714500"/>
            <a:ext cx="1422400" cy="203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45000" y="1231900"/>
            <a:ext cx="635000" cy="317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068800" y="1384300"/>
            <a:ext cx="647700" cy="228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195800" y="622300"/>
            <a:ext cx="508000" cy="33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3530600" y="-2108200"/>
            <a:ext cx="5384800" cy="538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163300" y="9169400"/>
            <a:ext cx="12814300" cy="12814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533900" y="520700"/>
            <a:ext cx="8255000" cy="7975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798300" y="4254500"/>
            <a:ext cx="5080000" cy="4902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01500" y="6654800"/>
            <a:ext cx="4660900" cy="13589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20700" y="406400"/>
            <a:ext cx="3657600" cy="5803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90600" y="723900"/>
            <a:ext cx="2717800" cy="2717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03200" y="5016500"/>
            <a:ext cx="4064000" cy="685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43000" y="3454400"/>
            <a:ext cx="2540000" cy="1041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43000" y="3975100"/>
            <a:ext cx="2159000" cy="698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511300" y="1460500"/>
            <a:ext cx="1676400" cy="1295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4686300" y="4025900"/>
            <a:ext cx="73152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878300" y="266700"/>
            <a:ext cx="1130300" cy="180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30700" y="368300"/>
            <a:ext cx="838200" cy="83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789400" y="1701800"/>
            <a:ext cx="1244600" cy="20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1219200"/>
            <a:ext cx="7874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081500" y="1384300"/>
            <a:ext cx="635000" cy="203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183100" y="596900"/>
            <a:ext cx="520700" cy="406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59100" y="279400"/>
            <a:ext cx="1130300" cy="179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798800" y="368300"/>
            <a:ext cx="838200" cy="83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367000" y="1689100"/>
            <a:ext cx="1397000" cy="20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913100" y="1219200"/>
            <a:ext cx="647700" cy="317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849600" y="1371600"/>
            <a:ext cx="647700" cy="228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963900" y="596900"/>
            <a:ext cx="520700" cy="368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3530600" y="-2108200"/>
            <a:ext cx="5384800" cy="5384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163300" y="9169400"/>
            <a:ext cx="12814300" cy="12814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20700" y="368300"/>
            <a:ext cx="3657600" cy="5803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90600" y="698500"/>
            <a:ext cx="2717800" cy="271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-444500" y="4978400"/>
            <a:ext cx="4673600" cy="685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71600" y="3441700"/>
            <a:ext cx="2108200" cy="1041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30300" y="3937000"/>
            <a:ext cx="2108200" cy="698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536700" y="1511300"/>
            <a:ext cx="1612900" cy="1054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4533900" y="520700"/>
            <a:ext cx="8255000" cy="7975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798300" y="4254500"/>
            <a:ext cx="5080000" cy="49022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052300" y="5867400"/>
            <a:ext cx="4584700" cy="2705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4699000" y="4025900"/>
            <a:ext cx="69469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46200" y="2921000"/>
            <a:ext cx="3657600" cy="580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16100" y="3251200"/>
            <a:ext cx="2717800" cy="2717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7531100"/>
            <a:ext cx="46863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44700" y="5969000"/>
            <a:ext cx="2247900" cy="104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87600" y="6489700"/>
            <a:ext cx="1651000" cy="698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321300" y="2908300"/>
            <a:ext cx="3657600" cy="580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91200" y="3225800"/>
            <a:ext cx="2717800" cy="2717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30700" y="7531100"/>
            <a:ext cx="4699000" cy="660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94400" y="5956300"/>
            <a:ext cx="2324100" cy="1041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880100" y="6477000"/>
            <a:ext cx="2222500" cy="69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83700" y="2908300"/>
            <a:ext cx="3657600" cy="5803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766300" y="3225800"/>
            <a:ext cx="2717800" cy="2717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445500" y="7531100"/>
            <a:ext cx="4546600" cy="660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982200" y="5956300"/>
            <a:ext cx="2260600" cy="1041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388600" y="6477000"/>
            <a:ext cx="1587500" cy="698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711700" y="457200"/>
            <a:ext cx="7759700" cy="177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660900" y="1371600"/>
            <a:ext cx="7683500" cy="128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84200" y="2921000"/>
            <a:ext cx="3657600" cy="5803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754100" y="3251200"/>
            <a:ext cx="2717800" cy="2717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915900" y="7543800"/>
            <a:ext cx="4089400" cy="660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033500" y="5930900"/>
            <a:ext cx="2387600" cy="1079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754100" y="6489700"/>
            <a:ext cx="2298700" cy="698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198600" y="3873500"/>
            <a:ext cx="1866900" cy="14224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198100" y="3683000"/>
            <a:ext cx="1841500" cy="18415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210300" y="3670300"/>
            <a:ext cx="1866900" cy="18669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2336800" y="3759200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3416300"/>
            <a:ext cx="190500" cy="19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700" y="9296400"/>
            <a:ext cx="190500" cy="190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38900" y="3492500"/>
            <a:ext cx="98298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03800" y="9423400"/>
            <a:ext cx="111887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01300" y="4356100"/>
            <a:ext cx="1587500" cy="1587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26900" y="8064500"/>
            <a:ext cx="558800" cy="558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15300" y="8064500"/>
            <a:ext cx="558800" cy="558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674100" y="8064500"/>
            <a:ext cx="558800" cy="5588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703300" y="8064500"/>
            <a:ext cx="558800" cy="558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144500" y="8064500"/>
            <a:ext cx="558800" cy="5588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32900" y="8077200"/>
            <a:ext cx="558800" cy="5588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09300" y="8064500"/>
            <a:ext cx="558800" cy="5588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91700" y="8064500"/>
            <a:ext cx="558800" cy="5588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50500" y="8064500"/>
            <a:ext cx="558800" cy="5588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585700" y="8077200"/>
            <a:ext cx="558800" cy="5588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68100" y="8064500"/>
            <a:ext cx="558800" cy="558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85400" y="5511800"/>
            <a:ext cx="1231900" cy="23622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998200" y="5511800"/>
            <a:ext cx="1231900" cy="23622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3500" y="3848100"/>
            <a:ext cx="5270500" cy="17780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241300" y="4622800"/>
            <a:ext cx="5499100" cy="1333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245600" y="1244600"/>
            <a:ext cx="3733800" cy="12446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36000" y="3568700"/>
            <a:ext cx="4356100" cy="12573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96200" y="2133600"/>
            <a:ext cx="7175500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