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78ABA9-A023-4ED3-B7A4-0995D426FF91}" v="18" dt="2024-04-26T06:44:16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 woo lee" userId="828cf36e0a7b2974" providerId="LiveId" clId="{2B78ABA9-A023-4ED3-B7A4-0995D426FF91}"/>
    <pc:docChg chg="undo custSel addSld modSld">
      <pc:chgData name="sang woo lee" userId="828cf36e0a7b2974" providerId="LiveId" clId="{2B78ABA9-A023-4ED3-B7A4-0995D426FF91}" dt="2024-04-26T06:48:31.190" v="555" actId="20577"/>
      <pc:docMkLst>
        <pc:docMk/>
      </pc:docMkLst>
      <pc:sldChg chg="addSp delSp modSp mod">
        <pc:chgData name="sang woo lee" userId="828cf36e0a7b2974" providerId="LiveId" clId="{2B78ABA9-A023-4ED3-B7A4-0995D426FF91}" dt="2024-04-26T06:48:31.190" v="555" actId="20577"/>
        <pc:sldMkLst>
          <pc:docMk/>
          <pc:sldMk cId="778314402" sldId="256"/>
        </pc:sldMkLst>
        <pc:spChg chg="add mod">
          <ac:chgData name="sang woo lee" userId="828cf36e0a7b2974" providerId="LiveId" clId="{2B78ABA9-A023-4ED3-B7A4-0995D426FF91}" dt="2024-04-26T06:48:31.190" v="555" actId="20577"/>
          <ac:spMkLst>
            <pc:docMk/>
            <pc:sldMk cId="778314402" sldId="256"/>
            <ac:spMk id="2" creationId="{99E7FB61-9569-A5BC-55FB-B602000B8577}"/>
          </ac:spMkLst>
        </pc:spChg>
        <pc:spChg chg="mod">
          <ac:chgData name="sang woo lee" userId="828cf36e0a7b2974" providerId="LiveId" clId="{2B78ABA9-A023-4ED3-B7A4-0995D426FF91}" dt="2024-04-26T06:44:14.980" v="198" actId="1076"/>
          <ac:spMkLst>
            <pc:docMk/>
            <pc:sldMk cId="778314402" sldId="256"/>
            <ac:spMk id="3" creationId="{C6A4B985-BC59-A21C-516C-D008492AB283}"/>
          </ac:spMkLst>
        </pc:spChg>
        <pc:spChg chg="mod topLvl">
          <ac:chgData name="sang woo lee" userId="828cf36e0a7b2974" providerId="LiveId" clId="{2B78ABA9-A023-4ED3-B7A4-0995D426FF91}" dt="2024-04-26T06:25:24.493" v="74" actId="165"/>
          <ac:spMkLst>
            <pc:docMk/>
            <pc:sldMk cId="778314402" sldId="256"/>
            <ac:spMk id="9" creationId="{711C345D-39ED-8D87-0BE1-02F3B390AA90}"/>
          </ac:spMkLst>
        </pc:spChg>
        <pc:spChg chg="mod topLvl">
          <ac:chgData name="sang woo lee" userId="828cf36e0a7b2974" providerId="LiveId" clId="{2B78ABA9-A023-4ED3-B7A4-0995D426FF91}" dt="2024-04-26T06:25:24.493" v="74" actId="165"/>
          <ac:spMkLst>
            <pc:docMk/>
            <pc:sldMk cId="778314402" sldId="256"/>
            <ac:spMk id="10" creationId="{C49941BB-29D5-89BB-02FA-8EBC76A87725}"/>
          </ac:spMkLst>
        </pc:spChg>
        <pc:spChg chg="mod topLvl">
          <ac:chgData name="sang woo lee" userId="828cf36e0a7b2974" providerId="LiveId" clId="{2B78ABA9-A023-4ED3-B7A4-0995D426FF91}" dt="2024-04-26T06:25:24.493" v="74" actId="165"/>
          <ac:spMkLst>
            <pc:docMk/>
            <pc:sldMk cId="778314402" sldId="256"/>
            <ac:spMk id="38" creationId="{4290D207-3B6C-8AC4-6ADD-DEBFD6516776}"/>
          </ac:spMkLst>
        </pc:spChg>
        <pc:spChg chg="mod topLvl">
          <ac:chgData name="sang woo lee" userId="828cf36e0a7b2974" providerId="LiveId" clId="{2B78ABA9-A023-4ED3-B7A4-0995D426FF91}" dt="2024-04-26T06:25:24.493" v="74" actId="165"/>
          <ac:spMkLst>
            <pc:docMk/>
            <pc:sldMk cId="778314402" sldId="256"/>
            <ac:spMk id="39" creationId="{53ABD7E8-EB39-1E57-879B-A9431B806186}"/>
          </ac:spMkLst>
        </pc:spChg>
        <pc:spChg chg="mod ord">
          <ac:chgData name="sang woo lee" userId="828cf36e0a7b2974" providerId="LiveId" clId="{2B78ABA9-A023-4ED3-B7A4-0995D426FF91}" dt="2024-04-26T06:20:36.256" v="38" actId="1076"/>
          <ac:spMkLst>
            <pc:docMk/>
            <pc:sldMk cId="778314402" sldId="256"/>
            <ac:spMk id="1045" creationId="{7E79FE4C-947E-E030-DD67-6AD7F9F88416}"/>
          </ac:spMkLst>
        </pc:spChg>
        <pc:grpChg chg="del">
          <ac:chgData name="sang woo lee" userId="828cf36e0a7b2974" providerId="LiveId" clId="{2B78ABA9-A023-4ED3-B7A4-0995D426FF91}" dt="2024-04-26T06:18:06.402" v="5" actId="165"/>
          <ac:grpSpMkLst>
            <pc:docMk/>
            <pc:sldMk cId="778314402" sldId="256"/>
            <ac:grpSpMk id="1044" creationId="{EBDDF33E-2B54-2D64-4EE5-4B7BD0E44B7A}"/>
          </ac:grpSpMkLst>
        </pc:grpChg>
        <pc:grpChg chg="add del mod ord">
          <ac:chgData name="sang woo lee" userId="828cf36e0a7b2974" providerId="LiveId" clId="{2B78ABA9-A023-4ED3-B7A4-0995D426FF91}" dt="2024-04-26T06:25:24.493" v="74" actId="165"/>
          <ac:grpSpMkLst>
            <pc:docMk/>
            <pc:sldMk cId="778314402" sldId="256"/>
            <ac:grpSpMk id="1050" creationId="{EB3D4ABF-7821-2096-D648-CA89436253B5}"/>
          </ac:grpSpMkLst>
        </pc:grpChg>
        <pc:grpChg chg="add del mod">
          <ac:chgData name="sang woo lee" userId="828cf36e0a7b2974" providerId="LiveId" clId="{2B78ABA9-A023-4ED3-B7A4-0995D426FF91}" dt="2024-04-26T06:23:31.388" v="66" actId="165"/>
          <ac:grpSpMkLst>
            <pc:docMk/>
            <pc:sldMk cId="778314402" sldId="256"/>
            <ac:grpSpMk id="1062" creationId="{6C0AEB26-07CC-C52D-13EA-BBA95CE8657A}"/>
          </ac:grpSpMkLst>
        </pc:grpChg>
        <pc:picChg chg="del mod topLvl">
          <ac:chgData name="sang woo lee" userId="828cf36e0a7b2974" providerId="LiveId" clId="{2B78ABA9-A023-4ED3-B7A4-0995D426FF91}" dt="2024-04-26T06:18:10.323" v="6" actId="478"/>
          <ac:picMkLst>
            <pc:docMk/>
            <pc:sldMk cId="778314402" sldId="256"/>
            <ac:picMk id="41" creationId="{D3994577-598E-41DF-066E-6E58DE055062}"/>
          </ac:picMkLst>
        </pc:picChg>
        <pc:picChg chg="mod topLvl">
          <ac:chgData name="sang woo lee" userId="828cf36e0a7b2974" providerId="LiveId" clId="{2B78ABA9-A023-4ED3-B7A4-0995D426FF91}" dt="2024-04-26T06:23:00.327" v="61" actId="1037"/>
          <ac:picMkLst>
            <pc:docMk/>
            <pc:sldMk cId="778314402" sldId="256"/>
            <ac:picMk id="48" creationId="{314BE81F-A425-9E62-3101-20133DD06D3C}"/>
          </ac:picMkLst>
        </pc:picChg>
        <pc:picChg chg="add mod">
          <ac:chgData name="sang woo lee" userId="828cf36e0a7b2974" providerId="LiveId" clId="{2B78ABA9-A023-4ED3-B7A4-0995D426FF91}" dt="2024-04-26T06:20:31.667" v="36" actId="1076"/>
          <ac:picMkLst>
            <pc:docMk/>
            <pc:sldMk cId="778314402" sldId="256"/>
            <ac:picMk id="1049" creationId="{F2B274AD-2C58-2EA4-464B-3506B7272C8F}"/>
          </ac:picMkLst>
        </pc:picChg>
        <pc:cxnChg chg="mod">
          <ac:chgData name="sang woo lee" userId="828cf36e0a7b2974" providerId="LiveId" clId="{2B78ABA9-A023-4ED3-B7A4-0995D426FF91}" dt="2024-04-26T06:25:10.832" v="73" actId="208"/>
          <ac:cxnSpMkLst>
            <pc:docMk/>
            <pc:sldMk cId="778314402" sldId="256"/>
            <ac:cxnSpMk id="21" creationId="{6C361B0C-D5FF-B209-C225-D543A46ADCE0}"/>
          </ac:cxnSpMkLst>
        </pc:cxnChg>
        <pc:cxnChg chg="mod">
          <ac:chgData name="sang woo lee" userId="828cf36e0a7b2974" providerId="LiveId" clId="{2B78ABA9-A023-4ED3-B7A4-0995D426FF91}" dt="2024-04-26T06:25:02.547" v="72" actId="208"/>
          <ac:cxnSpMkLst>
            <pc:docMk/>
            <pc:sldMk cId="778314402" sldId="256"/>
            <ac:cxnSpMk id="23" creationId="{3ECDD313-9CFA-DB5C-652F-ED7E82D4E2E1}"/>
          </ac:cxnSpMkLst>
        </pc:cxnChg>
        <pc:cxnChg chg="mod topLvl">
          <ac:chgData name="sang woo lee" userId="828cf36e0a7b2974" providerId="LiveId" clId="{2B78ABA9-A023-4ED3-B7A4-0995D426FF91}" dt="2024-04-26T06:25:32.644" v="75" actId="208"/>
          <ac:cxnSpMkLst>
            <pc:docMk/>
            <pc:sldMk cId="778314402" sldId="256"/>
            <ac:cxnSpMk id="44" creationId="{ECBE0D4E-DD88-5982-AF87-BBD80EDA4D81}"/>
          </ac:cxnSpMkLst>
        </pc:cxnChg>
        <pc:cxnChg chg="mod topLvl">
          <ac:chgData name="sang woo lee" userId="828cf36e0a7b2974" providerId="LiveId" clId="{2B78ABA9-A023-4ED3-B7A4-0995D426FF91}" dt="2024-04-26T06:25:37.014" v="76" actId="208"/>
          <ac:cxnSpMkLst>
            <pc:docMk/>
            <pc:sldMk cId="778314402" sldId="256"/>
            <ac:cxnSpMk id="46" creationId="{D1ADFA05-DED6-4CB1-5C06-305471722D41}"/>
          </ac:cxnSpMkLst>
        </pc:cxnChg>
        <pc:cxnChg chg="mod topLvl">
          <ac:chgData name="sang woo lee" userId="828cf36e0a7b2974" providerId="LiveId" clId="{2B78ABA9-A023-4ED3-B7A4-0995D426FF91}" dt="2024-04-26T06:23:13.735" v="63" actId="14100"/>
          <ac:cxnSpMkLst>
            <pc:docMk/>
            <pc:sldMk cId="778314402" sldId="256"/>
            <ac:cxnSpMk id="54" creationId="{7D110BC8-4D53-FC52-CA3E-69D5320E790A}"/>
          </ac:cxnSpMkLst>
        </pc:cxnChg>
        <pc:cxnChg chg="mod topLvl">
          <ac:chgData name="sang woo lee" userId="828cf36e0a7b2974" providerId="LiveId" clId="{2B78ABA9-A023-4ED3-B7A4-0995D426FF91}" dt="2024-04-26T06:23:22.607" v="65" actId="14100"/>
          <ac:cxnSpMkLst>
            <pc:docMk/>
            <pc:sldMk cId="778314402" sldId="256"/>
            <ac:cxnSpMk id="1024" creationId="{40DC270D-3289-FAAB-EF61-666817551BBE}"/>
          </ac:cxnSpMkLst>
        </pc:cxnChg>
        <pc:cxnChg chg="del mod topLvl">
          <ac:chgData name="sang woo lee" userId="828cf36e0a7b2974" providerId="LiveId" clId="{2B78ABA9-A023-4ED3-B7A4-0995D426FF91}" dt="2024-04-26T06:19:16.125" v="22" actId="478"/>
          <ac:cxnSpMkLst>
            <pc:docMk/>
            <pc:sldMk cId="778314402" sldId="256"/>
            <ac:cxnSpMk id="1028" creationId="{AB9A3F46-904E-2786-F6E3-8AE62B7C66E6}"/>
          </ac:cxnSpMkLst>
        </pc:cxnChg>
        <pc:cxnChg chg="mod ord topLvl">
          <ac:chgData name="sang woo lee" userId="828cf36e0a7b2974" providerId="LiveId" clId="{2B78ABA9-A023-4ED3-B7A4-0995D426FF91}" dt="2024-04-26T06:23:44.016" v="70" actId="14100"/>
          <ac:cxnSpMkLst>
            <pc:docMk/>
            <pc:sldMk cId="778314402" sldId="256"/>
            <ac:cxnSpMk id="1030" creationId="{E30A7710-A330-4615-168D-8877CABE6063}"/>
          </ac:cxnSpMkLst>
        </pc:cxnChg>
        <pc:cxnChg chg="mod topLvl">
          <ac:chgData name="sang woo lee" userId="828cf36e0a7b2974" providerId="LiveId" clId="{2B78ABA9-A023-4ED3-B7A4-0995D426FF91}" dt="2024-04-26T06:23:36.496" v="67" actId="1076"/>
          <ac:cxnSpMkLst>
            <pc:docMk/>
            <pc:sldMk cId="778314402" sldId="256"/>
            <ac:cxnSpMk id="1032" creationId="{1BE52A19-3AFA-49D7-BBDB-C96B91A47D30}"/>
          </ac:cxnSpMkLst>
        </pc:cxnChg>
        <pc:cxnChg chg="mod topLvl">
          <ac:chgData name="sang woo lee" userId="828cf36e0a7b2974" providerId="LiveId" clId="{2B78ABA9-A023-4ED3-B7A4-0995D426FF91}" dt="2024-04-26T06:23:39.365" v="68" actId="14100"/>
          <ac:cxnSpMkLst>
            <pc:docMk/>
            <pc:sldMk cId="778314402" sldId="256"/>
            <ac:cxnSpMk id="1035" creationId="{DED05B68-327E-F166-516A-DE31A0214214}"/>
          </ac:cxnSpMkLst>
        </pc:cxnChg>
        <pc:cxnChg chg="mod topLvl">
          <ac:chgData name="sang woo lee" userId="828cf36e0a7b2974" providerId="LiveId" clId="{2B78ABA9-A023-4ED3-B7A4-0995D426FF91}" dt="2024-04-26T06:23:31.388" v="66" actId="165"/>
          <ac:cxnSpMkLst>
            <pc:docMk/>
            <pc:sldMk cId="778314402" sldId="256"/>
            <ac:cxnSpMk id="1037" creationId="{97C672D3-A3A9-8E17-6C8D-3CACE2D51949}"/>
          </ac:cxnSpMkLst>
        </pc:cxnChg>
        <pc:cxnChg chg="mod ord">
          <ac:chgData name="sang woo lee" userId="828cf36e0a7b2974" providerId="LiveId" clId="{2B78ABA9-A023-4ED3-B7A4-0995D426FF91}" dt="2024-04-26T06:20:36.256" v="38" actId="1076"/>
          <ac:cxnSpMkLst>
            <pc:docMk/>
            <pc:sldMk cId="778314402" sldId="256"/>
            <ac:cxnSpMk id="1047" creationId="{9114E10B-02CE-82B6-B8E9-5862FEAF2435}"/>
          </ac:cxnSpMkLst>
        </pc:cxnChg>
      </pc:sldChg>
      <pc:sldChg chg="addSp delSp modSp new mod">
        <pc:chgData name="sang woo lee" userId="828cf36e0a7b2974" providerId="LiveId" clId="{2B78ABA9-A023-4ED3-B7A4-0995D426FF91}" dt="2024-04-26T06:42:21.555" v="195" actId="1076"/>
        <pc:sldMkLst>
          <pc:docMk/>
          <pc:sldMk cId="3736030994" sldId="257"/>
        </pc:sldMkLst>
        <pc:spChg chg="mod">
          <ac:chgData name="sang woo lee" userId="828cf36e0a7b2974" providerId="LiveId" clId="{2B78ABA9-A023-4ED3-B7A4-0995D426FF91}" dt="2024-04-26T06:42:17.564" v="194" actId="1076"/>
          <ac:spMkLst>
            <pc:docMk/>
            <pc:sldMk cId="3736030994" sldId="257"/>
            <ac:spMk id="2" creationId="{7833AAF9-F3D5-74CA-85A5-1A509D59224D}"/>
          </ac:spMkLst>
        </pc:spChg>
        <pc:spChg chg="add del">
          <ac:chgData name="sang woo lee" userId="828cf36e0a7b2974" providerId="LiveId" clId="{2B78ABA9-A023-4ED3-B7A4-0995D426FF91}" dt="2024-04-26T06:31:37.109" v="120"/>
          <ac:spMkLst>
            <pc:docMk/>
            <pc:sldMk cId="3736030994" sldId="257"/>
            <ac:spMk id="3" creationId="{EFA794F6-AA24-4753-BEA5-E61BF3F278AF}"/>
          </ac:spMkLst>
        </pc:spChg>
        <pc:spChg chg="add mod">
          <ac:chgData name="sang woo lee" userId="828cf36e0a7b2974" providerId="LiveId" clId="{2B78ABA9-A023-4ED3-B7A4-0995D426FF91}" dt="2024-04-26T06:31:03.962" v="80"/>
          <ac:spMkLst>
            <pc:docMk/>
            <pc:sldMk cId="3736030994" sldId="257"/>
            <ac:spMk id="4" creationId="{06E0855E-8E46-EBAC-EE0A-3E1E0B6ADE8E}"/>
          </ac:spMkLst>
        </pc:spChg>
        <pc:spChg chg="add del mod">
          <ac:chgData name="sang woo lee" userId="828cf36e0a7b2974" providerId="LiveId" clId="{2B78ABA9-A023-4ED3-B7A4-0995D426FF91}" dt="2024-04-26T06:39:38.255" v="173" actId="478"/>
          <ac:spMkLst>
            <pc:docMk/>
            <pc:sldMk cId="3736030994" sldId="257"/>
            <ac:spMk id="5" creationId="{35F470B3-F41A-084E-6221-8E5A808AAD1F}"/>
          </ac:spMkLst>
        </pc:spChg>
        <pc:spChg chg="add del mod">
          <ac:chgData name="sang woo lee" userId="828cf36e0a7b2974" providerId="LiveId" clId="{2B78ABA9-A023-4ED3-B7A4-0995D426FF91}" dt="2024-04-26T06:38:30.087" v="161" actId="478"/>
          <ac:spMkLst>
            <pc:docMk/>
            <pc:sldMk cId="3736030994" sldId="257"/>
            <ac:spMk id="6" creationId="{FE639EC7-C176-66FD-77A7-630037F4D180}"/>
          </ac:spMkLst>
        </pc:spChg>
        <pc:spChg chg="add del mod">
          <ac:chgData name="sang woo lee" userId="828cf36e0a7b2974" providerId="LiveId" clId="{2B78ABA9-A023-4ED3-B7A4-0995D426FF91}" dt="2024-04-26T06:41:29.500" v="174" actId="478"/>
          <ac:spMkLst>
            <pc:docMk/>
            <pc:sldMk cId="3736030994" sldId="257"/>
            <ac:spMk id="9" creationId="{14807D0D-DA4B-9890-366D-2A0CA8852453}"/>
          </ac:spMkLst>
        </pc:spChg>
        <pc:picChg chg="add del mod">
          <ac:chgData name="sang woo lee" userId="828cf36e0a7b2974" providerId="LiveId" clId="{2B78ABA9-A023-4ED3-B7A4-0995D426FF91}" dt="2024-04-26T06:38:30.769" v="163" actId="22"/>
          <ac:picMkLst>
            <pc:docMk/>
            <pc:sldMk cId="3736030994" sldId="257"/>
            <ac:picMk id="8" creationId="{7C358D13-1E34-2A58-A325-464141BDB998}"/>
          </ac:picMkLst>
        </pc:picChg>
        <pc:picChg chg="add mod modCrop">
          <ac:chgData name="sang woo lee" userId="828cf36e0a7b2974" providerId="LiveId" clId="{2B78ABA9-A023-4ED3-B7A4-0995D426FF91}" dt="2024-04-26T06:42:21.555" v="195" actId="1076"/>
          <ac:picMkLst>
            <pc:docMk/>
            <pc:sldMk cId="3736030994" sldId="257"/>
            <ac:picMk id="11" creationId="{7AD7E30F-CFC2-5E70-676D-1AA8B2FE88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95344-A87E-DBF7-6418-EC0C8FBD8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F5FE34-4927-61DE-899E-59B7CCF08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E872CD-422D-8123-67B5-937D6552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EA4C-CB2C-43E5-9D77-D732182F6956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A3A59-1E72-A119-5B51-1AD4770F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E51281-E525-D9A9-89CD-88EA0890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23EB-8E8D-474D-BFB8-5F980BC1C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47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DAD98-AA5C-01B6-EE11-439B5BE2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F4878B-721E-1F33-A642-4497C3816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849C2-7E5F-305F-BF90-8A6C9F56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EA4C-CB2C-43E5-9D77-D732182F6956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2D966-1187-9233-CD80-E08ED522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0774D-93E1-4FA7-61B1-4D6E895C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23EB-8E8D-474D-BFB8-5F980BC1C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0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2FEB7E-5A86-0708-1D5A-38F9DD34A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B63167-F69B-A5B4-EBD1-111925691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B3DD9-BEBA-EC7E-D7BA-1DBF5CFB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EA4C-CB2C-43E5-9D77-D732182F6956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00DAC2-0B99-7A08-28D4-CADD31DF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37592-8F91-363D-4B7A-F8D35C06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23EB-8E8D-474D-BFB8-5F980BC1C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28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ECFB3-533D-C7AB-B16B-C8C1C309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E186F-D1D2-B39B-818F-1B4FD3278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96854-3217-2D84-08A2-13C16223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EA4C-CB2C-43E5-9D77-D732182F6956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60BBF-4C95-4A7D-9A4A-B13E356A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B4A65-09C9-C9D6-DABE-B10B01CF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23EB-8E8D-474D-BFB8-5F980BC1C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38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BC962-A6AE-08AC-0D84-C3BEC463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6A174-B2F4-EAB6-E595-D23569094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6D86F-B800-D000-BE8B-62097A1E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EA4C-CB2C-43E5-9D77-D732182F6956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57675-9EFA-FF12-87D2-3F4A1313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E660A-A220-9E38-267D-21235E02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23EB-8E8D-474D-BFB8-5F980BC1C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97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31F93-78D6-0392-1EBF-EEB5306C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72CE6-1037-4A15-12A6-37A487816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E2ECBC-AD7A-1CA7-BD75-DD2906D3C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B7E493-717B-AA80-6587-BAB3616B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EA4C-CB2C-43E5-9D77-D732182F6956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C3BFE3-69A5-B03D-C656-F880D58F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6BCBB7-184B-FAF9-5BE0-40253394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23EB-8E8D-474D-BFB8-5F980BC1C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25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3691C-0872-BCB8-B199-E3A416B3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8294DE-6F73-D3D7-D44D-7392434D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B3C2F8-3D12-36FA-8A1D-EB74EAF08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719BF4-1DF8-CEB4-DC44-FEB17E42A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0F076B-5E7E-AD3A-EAFC-636AC4372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A655E4-22F6-3991-0F15-B588B285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EA4C-CB2C-43E5-9D77-D732182F6956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8E75F6-02ED-1567-7683-2B50D914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00479C-C2D8-697D-4BB7-FBECE0B2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23EB-8E8D-474D-BFB8-5F980BC1C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22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D2D1F-C145-C3EC-31C5-D8C27AE9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01F86D-8794-0FFF-5D30-DEF06E6E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EA4C-CB2C-43E5-9D77-D732182F6956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59DB84-5571-DDF8-28AB-839B28C6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2EDE91-06D9-0630-C178-B3C2BC13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23EB-8E8D-474D-BFB8-5F980BC1C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73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D03F91-94F4-97BC-2A83-A4978BA4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EA4C-CB2C-43E5-9D77-D732182F6956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F8B05-B7B8-D86A-F693-61701837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5CA3BF-EA3F-535E-583A-2256C1B9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23EB-8E8D-474D-BFB8-5F980BC1C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3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F387-B5F9-FBAE-AE74-FE8ADA40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091EE-D090-40CC-D88B-5D956D76B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6D6F3C-CB92-18A1-8EBF-FA5C4CC59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930B54-2143-547B-22B8-0F77592D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EA4C-CB2C-43E5-9D77-D732182F6956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D76AA-F92C-800B-E397-8455651A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9FF81-6BEA-778D-B3A3-B2760B52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23EB-8E8D-474D-BFB8-5F980BC1C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0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892F7-2AA2-0E7E-8597-B9C4906A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E02338-A10C-D3B1-C2B2-C354C16B7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D706D2-5423-6023-23FB-A1F1B924A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0D503D-AB26-5727-AC38-2952726D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EA4C-CB2C-43E5-9D77-D732182F6956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9779E3-9EDA-6637-A713-076F17B4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00F944-AFA9-8B56-0285-D5568BDA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23EB-8E8D-474D-BFB8-5F980BC1C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3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65EAD6-378B-9434-F10F-042094DD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5DC44-8FEE-497E-EF00-52E38687A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1E955-AF42-00CD-E812-AA77CDDBF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BBEA4C-CB2C-43E5-9D77-D732182F6956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65AD3-3633-0FB8-69D9-A44A2EFFC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D74213-FF6D-FEE0-4065-DED746547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623EB-8E8D-474D-BFB8-5F980BC1C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7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6A4B985-BC59-A21C-516C-D008492AB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4063" y="0"/>
            <a:ext cx="3186545" cy="508144"/>
          </a:xfrm>
        </p:spPr>
        <p:txBody>
          <a:bodyPr/>
          <a:lstStyle/>
          <a:p>
            <a:r>
              <a:rPr lang="en-US" altLang="ko-KR" dirty="0"/>
              <a:t>BLE </a:t>
            </a:r>
            <a:r>
              <a:rPr lang="ko-KR" altLang="en-US" dirty="0" err="1"/>
              <a:t>비콘장치</a:t>
            </a:r>
            <a:r>
              <a:rPr lang="ko-KR" altLang="en-US" dirty="0"/>
              <a:t> 회로도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006FF3-7F6D-54AD-0E95-9A3694D1D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708" y="2456727"/>
            <a:ext cx="3863109" cy="356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08461D-E01E-5683-5861-1A11EA0CF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799487" y="1009011"/>
            <a:ext cx="2835151" cy="1315893"/>
          </a:xfrm>
          <a:prstGeom prst="rect">
            <a:avLst/>
          </a:prstGeom>
        </p:spPr>
      </p:pic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C361B0C-D5FF-B209-C225-D543A46ADCE0}"/>
              </a:ext>
            </a:extLst>
          </p:cNvPr>
          <p:cNvCxnSpPr/>
          <p:nvPr/>
        </p:nvCxnSpPr>
        <p:spPr>
          <a:xfrm flipV="1">
            <a:off x="8429827" y="3084533"/>
            <a:ext cx="2013528" cy="676977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ECDD313-9CFA-DB5C-652F-ED7E82D4E2E1}"/>
              </a:ext>
            </a:extLst>
          </p:cNvPr>
          <p:cNvCxnSpPr>
            <a:cxnSpLocks/>
          </p:cNvCxnSpPr>
          <p:nvPr/>
        </p:nvCxnSpPr>
        <p:spPr>
          <a:xfrm flipV="1">
            <a:off x="8318991" y="3084533"/>
            <a:ext cx="2013527" cy="29597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3C68FB2-58EF-D595-1826-0F08729AEF03}"/>
              </a:ext>
            </a:extLst>
          </p:cNvPr>
          <p:cNvCxnSpPr/>
          <p:nvPr/>
        </p:nvCxnSpPr>
        <p:spPr>
          <a:xfrm flipV="1">
            <a:off x="8429827" y="3001818"/>
            <a:ext cx="1588655" cy="932873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28716A6-9649-51C8-1366-5A9423BC983D}"/>
              </a:ext>
            </a:extLst>
          </p:cNvPr>
          <p:cNvCxnSpPr>
            <a:cxnSpLocks/>
          </p:cNvCxnSpPr>
          <p:nvPr/>
        </p:nvCxnSpPr>
        <p:spPr>
          <a:xfrm flipV="1">
            <a:off x="8449455" y="2766084"/>
            <a:ext cx="1679863" cy="1378734"/>
          </a:xfrm>
          <a:prstGeom prst="bentConnector3">
            <a:avLst>
              <a:gd name="adj1" fmla="val 1005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F8F9D00-0D35-29DE-8CAF-5B8A27A3FCDC}"/>
              </a:ext>
            </a:extLst>
          </p:cNvPr>
          <p:cNvSpPr txBox="1"/>
          <p:nvPr/>
        </p:nvSpPr>
        <p:spPr>
          <a:xfrm>
            <a:off x="8141357" y="4025883"/>
            <a:ext cx="3080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RX</a:t>
            </a:r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005509-4445-B14E-56FB-18C008247DEA}"/>
              </a:ext>
            </a:extLst>
          </p:cNvPr>
          <p:cNvSpPr txBox="1"/>
          <p:nvPr/>
        </p:nvSpPr>
        <p:spPr>
          <a:xfrm>
            <a:off x="8145365" y="3810439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TX</a:t>
            </a:r>
            <a:endParaRPr lang="ko-KR" altLang="en-US" sz="80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314BE81F-A425-9E62-3101-20133DD06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352" y="2997301"/>
            <a:ext cx="1196394" cy="1024948"/>
          </a:xfrm>
          <a:prstGeom prst="rect">
            <a:avLst/>
          </a:prstGeom>
        </p:spPr>
      </p:pic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7D110BC8-4D53-FC52-CA3E-69D5320E790A}"/>
              </a:ext>
            </a:extLst>
          </p:cNvPr>
          <p:cNvCxnSpPr>
            <a:cxnSpLocks/>
          </p:cNvCxnSpPr>
          <p:nvPr/>
        </p:nvCxnSpPr>
        <p:spPr>
          <a:xfrm rot="10800000">
            <a:off x="3886965" y="3683485"/>
            <a:ext cx="958798" cy="819936"/>
          </a:xfrm>
          <a:prstGeom prst="bentConnector3">
            <a:avLst>
              <a:gd name="adj1" fmla="val 1024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연결선: 꺾임 1023">
            <a:extLst>
              <a:ext uri="{FF2B5EF4-FFF2-40B4-BE49-F238E27FC236}">
                <a16:creationId xmlns:a16="http://schemas.microsoft.com/office/drawing/2014/main" id="{40DC270D-3289-FAAB-EF61-666817551BBE}"/>
              </a:ext>
            </a:extLst>
          </p:cNvPr>
          <p:cNvCxnSpPr>
            <a:cxnSpLocks/>
          </p:cNvCxnSpPr>
          <p:nvPr/>
        </p:nvCxnSpPr>
        <p:spPr>
          <a:xfrm flipV="1">
            <a:off x="2725880" y="3626196"/>
            <a:ext cx="955637" cy="147869"/>
          </a:xfrm>
          <a:prstGeom prst="bentConnector3">
            <a:avLst>
              <a:gd name="adj1" fmla="val 10103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9" name="그림 1048">
            <a:extLst>
              <a:ext uri="{FF2B5EF4-FFF2-40B4-BE49-F238E27FC236}">
                <a16:creationId xmlns:a16="http://schemas.microsoft.com/office/drawing/2014/main" id="{F2B274AD-2C58-2EA4-464B-3506B7272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687" y="3683485"/>
            <a:ext cx="1987195" cy="1461173"/>
          </a:xfrm>
          <a:prstGeom prst="rect">
            <a:avLst/>
          </a:prstGeom>
        </p:spPr>
      </p:pic>
      <p:sp>
        <p:nvSpPr>
          <p:cNvPr id="1045" name="TextBox 1044">
            <a:extLst>
              <a:ext uri="{FF2B5EF4-FFF2-40B4-BE49-F238E27FC236}">
                <a16:creationId xmlns:a16="http://schemas.microsoft.com/office/drawing/2014/main" id="{7E79FE4C-947E-E030-DD67-6AD7F9F88416}"/>
              </a:ext>
            </a:extLst>
          </p:cNvPr>
          <p:cNvSpPr txBox="1"/>
          <p:nvPr/>
        </p:nvSpPr>
        <p:spPr>
          <a:xfrm>
            <a:off x="1122934" y="30442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  <p:cxnSp>
        <p:nvCxnSpPr>
          <p:cNvPr id="1047" name="직선 화살표 연결선 1046">
            <a:extLst>
              <a:ext uri="{FF2B5EF4-FFF2-40B4-BE49-F238E27FC236}">
                <a16:creationId xmlns:a16="http://schemas.microsoft.com/office/drawing/2014/main" id="{9114E10B-02CE-82B6-B8E9-5862FEAF2435}"/>
              </a:ext>
            </a:extLst>
          </p:cNvPr>
          <p:cNvCxnSpPr>
            <a:stCxn id="1045" idx="2"/>
          </p:cNvCxnSpPr>
          <p:nvPr/>
        </p:nvCxnSpPr>
        <p:spPr>
          <a:xfrm flipH="1">
            <a:off x="1446099" y="3413616"/>
            <a:ext cx="1" cy="425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1C345D-39ED-8D87-0BE1-02F3B390AA90}"/>
              </a:ext>
            </a:extLst>
          </p:cNvPr>
          <p:cNvSpPr txBox="1"/>
          <p:nvPr/>
        </p:nvSpPr>
        <p:spPr>
          <a:xfrm rot="16200000">
            <a:off x="1070516" y="5820707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외부전원</a:t>
            </a:r>
            <a:r>
              <a:rPr lang="en-US" altLang="ko-KR" sz="1000" dirty="0"/>
              <a:t>_VCC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9941BB-29D5-89BB-02FA-8EBC76A87725}"/>
              </a:ext>
            </a:extLst>
          </p:cNvPr>
          <p:cNvSpPr txBox="1"/>
          <p:nvPr/>
        </p:nvSpPr>
        <p:spPr>
          <a:xfrm rot="16200000">
            <a:off x="807464" y="5820708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외부전원</a:t>
            </a:r>
            <a:r>
              <a:rPr lang="en-US" altLang="ko-KR" sz="1000" dirty="0"/>
              <a:t>_GND</a:t>
            </a:r>
            <a:endParaRPr lang="ko-KR" altLang="en-US" sz="10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290D207-3B6C-8AC4-6ADD-DEBFD6516776}"/>
              </a:ext>
            </a:extLst>
          </p:cNvPr>
          <p:cNvSpPr/>
          <p:nvPr/>
        </p:nvSpPr>
        <p:spPr>
          <a:xfrm rot="16200000">
            <a:off x="946840" y="5698161"/>
            <a:ext cx="1014221" cy="508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ABD7E8-EB39-1E57-879B-A9431B806186}"/>
              </a:ext>
            </a:extLst>
          </p:cNvPr>
          <p:cNvSpPr txBox="1"/>
          <p:nvPr/>
        </p:nvSpPr>
        <p:spPr>
          <a:xfrm>
            <a:off x="793511" y="583609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배터리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CBE0D4E-DD88-5982-AF87-BBD80EDA4D81}"/>
              </a:ext>
            </a:extLst>
          </p:cNvPr>
          <p:cNvCxnSpPr>
            <a:endCxn id="10" idx="3"/>
          </p:cNvCxnSpPr>
          <p:nvPr/>
        </p:nvCxnSpPr>
        <p:spPr>
          <a:xfrm>
            <a:off x="1199878" y="5029200"/>
            <a:ext cx="123112" cy="399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1ADFA05-DED6-4CB1-5C06-305471722D41}"/>
              </a:ext>
            </a:extLst>
          </p:cNvPr>
          <p:cNvCxnSpPr>
            <a:endCxn id="9" idx="3"/>
          </p:cNvCxnSpPr>
          <p:nvPr/>
        </p:nvCxnSpPr>
        <p:spPr>
          <a:xfrm flipH="1">
            <a:off x="1569211" y="5029200"/>
            <a:ext cx="138812" cy="4159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직선 연결선 1031">
            <a:extLst>
              <a:ext uri="{FF2B5EF4-FFF2-40B4-BE49-F238E27FC236}">
                <a16:creationId xmlns:a16="http://schemas.microsoft.com/office/drawing/2014/main" id="{1BE52A19-3AFA-49D7-BBDB-C96B91A47D30}"/>
              </a:ext>
            </a:extLst>
          </p:cNvPr>
          <p:cNvCxnSpPr>
            <a:cxnSpLocks/>
          </p:cNvCxnSpPr>
          <p:nvPr/>
        </p:nvCxnSpPr>
        <p:spPr>
          <a:xfrm>
            <a:off x="2281164" y="2888831"/>
            <a:ext cx="2235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직선 연결선 1034">
            <a:extLst>
              <a:ext uri="{FF2B5EF4-FFF2-40B4-BE49-F238E27FC236}">
                <a16:creationId xmlns:a16="http://schemas.microsoft.com/office/drawing/2014/main" id="{DED05B68-327E-F166-516A-DE31A0214214}"/>
              </a:ext>
            </a:extLst>
          </p:cNvPr>
          <p:cNvCxnSpPr>
            <a:cxnSpLocks/>
          </p:cNvCxnSpPr>
          <p:nvPr/>
        </p:nvCxnSpPr>
        <p:spPr>
          <a:xfrm>
            <a:off x="4516582" y="2888831"/>
            <a:ext cx="0" cy="676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97C672D3-A3A9-8E17-6C8D-3CACE2D51949}"/>
              </a:ext>
            </a:extLst>
          </p:cNvPr>
          <p:cNvCxnSpPr>
            <a:cxnSpLocks/>
          </p:cNvCxnSpPr>
          <p:nvPr/>
        </p:nvCxnSpPr>
        <p:spPr>
          <a:xfrm>
            <a:off x="4516582" y="3565235"/>
            <a:ext cx="6910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0" name="직선 연결선 1029">
            <a:extLst>
              <a:ext uri="{FF2B5EF4-FFF2-40B4-BE49-F238E27FC236}">
                <a16:creationId xmlns:a16="http://schemas.microsoft.com/office/drawing/2014/main" id="{E30A7710-A330-4615-168D-8877CABE6063}"/>
              </a:ext>
            </a:extLst>
          </p:cNvPr>
          <p:cNvCxnSpPr>
            <a:cxnSpLocks/>
          </p:cNvCxnSpPr>
          <p:nvPr/>
        </p:nvCxnSpPr>
        <p:spPr>
          <a:xfrm flipV="1">
            <a:off x="2281164" y="2888831"/>
            <a:ext cx="0" cy="872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99E7FB61-9569-A5BC-55FB-B602000B8577}"/>
              </a:ext>
            </a:extLst>
          </p:cNvPr>
          <p:cNvSpPr txBox="1">
            <a:spLocks/>
          </p:cNvSpPr>
          <p:nvPr/>
        </p:nvSpPr>
        <p:spPr>
          <a:xfrm>
            <a:off x="273781" y="524972"/>
            <a:ext cx="5304982" cy="17808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ko-KR" altLang="en-US" sz="1100" dirty="0" err="1"/>
              <a:t>비콘</a:t>
            </a:r>
            <a:r>
              <a:rPr lang="ko-KR" altLang="en-US" sz="1100" dirty="0"/>
              <a:t> 장치를 각 모서리 마다 설치</a:t>
            </a:r>
            <a:r>
              <a:rPr lang="en-US" altLang="ko-KR" sz="1100" dirty="0"/>
              <a:t>(</a:t>
            </a:r>
            <a:r>
              <a:rPr lang="ko-KR" altLang="en-US" sz="1100" dirty="0"/>
              <a:t>약 </a:t>
            </a:r>
            <a:r>
              <a:rPr lang="en-US" altLang="ko-KR" sz="1100" dirty="0"/>
              <a:t>4</a:t>
            </a:r>
            <a:r>
              <a:rPr lang="ko-KR" altLang="en-US" sz="1100" dirty="0"/>
              <a:t>개</a:t>
            </a:r>
            <a:r>
              <a:rPr lang="en-US" altLang="ko-KR" sz="1100" dirty="0"/>
              <a:t>?)</a:t>
            </a:r>
          </a:p>
          <a:p>
            <a:pPr marL="457200" indent="-457200" algn="l">
              <a:buAutoNum type="arabicPeriod"/>
            </a:pPr>
            <a:r>
              <a:rPr lang="en-US" altLang="ko-KR" sz="1100" dirty="0"/>
              <a:t>BLE </a:t>
            </a:r>
            <a:r>
              <a:rPr lang="ko-KR" altLang="en-US" sz="1100" dirty="0"/>
              <a:t>에서 보내오는 거리 값을 바탕으로 현재 위치를 추정함</a:t>
            </a:r>
            <a:r>
              <a:rPr lang="en-US" altLang="ko-KR" sz="1100" dirty="0"/>
              <a:t>.</a:t>
            </a:r>
          </a:p>
          <a:p>
            <a:pPr algn="l"/>
            <a:r>
              <a:rPr lang="en-US" altLang="ko-KR" sz="1100" dirty="0"/>
              <a:t>           (</a:t>
            </a:r>
            <a:r>
              <a:rPr lang="ko-KR" altLang="en-US" sz="1100" dirty="0"/>
              <a:t>마스터 장치와 </a:t>
            </a:r>
            <a:r>
              <a:rPr lang="ko-KR" altLang="en-US" sz="1100" dirty="0" err="1"/>
              <a:t>슬레브</a:t>
            </a:r>
            <a:r>
              <a:rPr lang="ko-KR" altLang="en-US" sz="1100" dirty="0"/>
              <a:t> 장치 사이거리</a:t>
            </a:r>
            <a:r>
              <a:rPr lang="en-US" altLang="ko-KR" sz="1100" dirty="0"/>
              <a:t>)</a:t>
            </a:r>
          </a:p>
          <a:p>
            <a:pPr algn="l"/>
            <a:endParaRPr lang="en-US" altLang="ko-KR" sz="1100" dirty="0"/>
          </a:p>
          <a:p>
            <a:pPr algn="l"/>
            <a:endParaRPr lang="en-US" altLang="ko-KR" sz="1100" dirty="0"/>
          </a:p>
          <a:p>
            <a:pPr algn="l"/>
            <a:r>
              <a:rPr lang="ko-KR" altLang="en-US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77831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3AAF9-F3D5-74CA-85A5-1A509D59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7" y="3097609"/>
            <a:ext cx="1921164" cy="66278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 </a:t>
            </a:r>
            <a:r>
              <a:rPr lang="ko-KR" altLang="en-US" dirty="0"/>
              <a:t>코드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D7E30F-CFC2-5E70-676D-1AA8B2FE8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31" r="1"/>
          <a:stretch/>
        </p:blipFill>
        <p:spPr>
          <a:xfrm>
            <a:off x="3251200" y="0"/>
            <a:ext cx="5911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3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45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C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sang woo lee</cp:lastModifiedBy>
  <cp:revision>1</cp:revision>
  <dcterms:created xsi:type="dcterms:W3CDTF">2024-04-26T04:46:29Z</dcterms:created>
  <dcterms:modified xsi:type="dcterms:W3CDTF">2024-04-26T06:48:40Z</dcterms:modified>
</cp:coreProperties>
</file>