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0" Type="http://schemas.openxmlformats.org/officeDocument/2006/relationships/image" Target="../media/image17.png"/><Relationship Id="rId11" Type="http://schemas.openxmlformats.org/officeDocument/2006/relationships/image" Target="../media/image18.png"/><Relationship Id="rId12" Type="http://schemas.openxmlformats.org/officeDocument/2006/relationships/image" Target="../media/image19.png"/><Relationship Id="rId13" Type="http://schemas.openxmlformats.org/officeDocument/2006/relationships/image" Target="../media/image20.png"/><Relationship Id="rId14" Type="http://schemas.openxmlformats.org/officeDocument/2006/relationships/image" Target="../media/image21.png"/><Relationship Id="rId15" Type="http://schemas.openxmlformats.org/officeDocument/2006/relationships/image" Target="../media/image22.png"/><Relationship Id="rId16" Type="http://schemas.openxmlformats.org/officeDocument/2006/relationships/image" Target="../media/image23.png"/><Relationship Id="rId17" Type="http://schemas.openxmlformats.org/officeDocument/2006/relationships/image" Target="../media/image24.png"/><Relationship Id="rId18" Type="http://schemas.openxmlformats.org/officeDocument/2006/relationships/image" Target="../media/image25.png"/><Relationship Id="rId19" Type="http://schemas.openxmlformats.org/officeDocument/2006/relationships/image" Target="../media/image26.png"/><Relationship Id="rId20" Type="http://schemas.openxmlformats.org/officeDocument/2006/relationships/image" Target="../media/image27.png"/><Relationship Id="rId21" Type="http://schemas.openxmlformats.org/officeDocument/2006/relationships/image" Target="../media/image28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7" Type="http://schemas.openxmlformats.org/officeDocument/2006/relationships/image" Target="../media/image34.png"/><Relationship Id="rId8" Type="http://schemas.openxmlformats.org/officeDocument/2006/relationships/image" Target="../media/image35.png"/><Relationship Id="rId9" Type="http://schemas.openxmlformats.org/officeDocument/2006/relationships/image" Target="../media/image36.png"/><Relationship Id="rId10" Type="http://schemas.openxmlformats.org/officeDocument/2006/relationships/image" Target="../media/image37.png"/><Relationship Id="rId11" Type="http://schemas.openxmlformats.org/officeDocument/2006/relationships/image" Target="../media/image38.png"/><Relationship Id="rId12" Type="http://schemas.openxmlformats.org/officeDocument/2006/relationships/image" Target="../media/image39.png"/><Relationship Id="rId13" Type="http://schemas.openxmlformats.org/officeDocument/2006/relationships/image" Target="../media/image40.png"/><Relationship Id="rId14" Type="http://schemas.openxmlformats.org/officeDocument/2006/relationships/image" Target="../media/image41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2.png"/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5" Type="http://schemas.openxmlformats.org/officeDocument/2006/relationships/image" Target="../media/image45.png"/><Relationship Id="rId6" Type="http://schemas.openxmlformats.org/officeDocument/2006/relationships/image" Target="../media/image46.png"/><Relationship Id="rId7" Type="http://schemas.openxmlformats.org/officeDocument/2006/relationships/image" Target="../media/image47.png"/><Relationship Id="rId8" Type="http://schemas.openxmlformats.org/officeDocument/2006/relationships/image" Target="../media/image48.png"/><Relationship Id="rId9" Type="http://schemas.openxmlformats.org/officeDocument/2006/relationships/image" Target="../media/image49.png"/><Relationship Id="rId10" Type="http://schemas.openxmlformats.org/officeDocument/2006/relationships/image" Target="../media/image50.png"/><Relationship Id="rId11" Type="http://schemas.openxmlformats.org/officeDocument/2006/relationships/image" Target="../media/image51.png"/><Relationship Id="rId12" Type="http://schemas.openxmlformats.org/officeDocument/2006/relationships/image" Target="../media/image52.png"/><Relationship Id="rId13" Type="http://schemas.openxmlformats.org/officeDocument/2006/relationships/image" Target="../media/image53.png"/><Relationship Id="rId14" Type="http://schemas.openxmlformats.org/officeDocument/2006/relationships/image" Target="../media/image54.png"/><Relationship Id="rId15" Type="http://schemas.openxmlformats.org/officeDocument/2006/relationships/image" Target="../media/image55.png"/><Relationship Id="rId16" Type="http://schemas.openxmlformats.org/officeDocument/2006/relationships/image" Target="../media/image56.png"/><Relationship Id="rId17" Type="http://schemas.openxmlformats.org/officeDocument/2006/relationships/image" Target="../media/image57.png"/><Relationship Id="rId18" Type="http://schemas.openxmlformats.org/officeDocument/2006/relationships/image" Target="../media/image58.png"/><Relationship Id="rId19" Type="http://schemas.openxmlformats.org/officeDocument/2006/relationships/image" Target="../media/image59.png"/><Relationship Id="rId20" Type="http://schemas.openxmlformats.org/officeDocument/2006/relationships/image" Target="../media/image60.png"/><Relationship Id="rId21" Type="http://schemas.openxmlformats.org/officeDocument/2006/relationships/image" Target="../media/image61.png"/><Relationship Id="rId22" Type="http://schemas.openxmlformats.org/officeDocument/2006/relationships/image" Target="../media/image62.png"/><Relationship Id="rId23" Type="http://schemas.openxmlformats.org/officeDocument/2006/relationships/image" Target="../media/image63.png"/><Relationship Id="rId24" Type="http://schemas.openxmlformats.org/officeDocument/2006/relationships/image" Target="../media/image64.png"/><Relationship Id="rId25" Type="http://schemas.openxmlformats.org/officeDocument/2006/relationships/image" Target="../media/image65.png"/><Relationship Id="rId26" Type="http://schemas.openxmlformats.org/officeDocument/2006/relationships/image" Target="../media/image66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7.png"/><Relationship Id="rId3" Type="http://schemas.openxmlformats.org/officeDocument/2006/relationships/image" Target="../media/image68.png"/><Relationship Id="rId4" Type="http://schemas.openxmlformats.org/officeDocument/2006/relationships/image" Target="../media/image69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6" Type="http://schemas.openxmlformats.org/officeDocument/2006/relationships/image" Target="../media/image74.png"/><Relationship Id="rId7" Type="http://schemas.openxmlformats.org/officeDocument/2006/relationships/image" Target="../media/image75.png"/><Relationship Id="rId8" Type="http://schemas.openxmlformats.org/officeDocument/2006/relationships/image" Target="../media/image76.png"/><Relationship Id="rId9" Type="http://schemas.openxmlformats.org/officeDocument/2006/relationships/image" Target="../media/image7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904762" y="-1561905"/>
            <a:ext cx="19236418" cy="12019048"/>
            <a:chOff x="-904762" y="-1561905"/>
            <a:chExt cx="19236418" cy="1201904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04762" y="-1561905"/>
              <a:ext cx="19236418" cy="120190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7789300" y="-167745"/>
            <a:ext cx="8617872" cy="11038721"/>
            <a:chOff x="-7789300" y="-167745"/>
            <a:chExt cx="8617872" cy="1103872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2051361" y="-5640230"/>
              <a:ext cx="17235743" cy="22077442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7789300" y="-167745"/>
              <a:ext cx="8617872" cy="11038721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77431" y="2924520"/>
            <a:ext cx="14922962" cy="340930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244343" y="7959205"/>
            <a:ext cx="7339895" cy="1325231"/>
            <a:chOff x="5244343" y="7959205"/>
            <a:chExt cx="7339895" cy="132523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98630" y="8819677"/>
              <a:ext cx="4762176" cy="523700"/>
            </a:xfrm>
            <a:prstGeom prst="rect">
              <a:avLst/>
            </a:prstGeom>
          </p:spPr>
        </p:pic>
        <p:grpSp>
          <p:nvGrpSpPr>
            <p:cNvPr id="1004" name="그룹 1004"/>
            <p:cNvGrpSpPr/>
            <p:nvPr/>
          </p:nvGrpSpPr>
          <p:grpSpPr>
            <a:xfrm>
              <a:off x="8315017" y="7959205"/>
              <a:ext cx="1198537" cy="681218"/>
              <a:chOff x="8315017" y="7959205"/>
              <a:chExt cx="1198537" cy="681218"/>
            </a:xfrm>
          </p:grpSpPr>
          <p:grpSp>
            <p:nvGrpSpPr>
              <p:cNvPr id="1005" name="그룹 1005"/>
              <p:cNvGrpSpPr/>
              <p:nvPr/>
            </p:nvGrpSpPr>
            <p:grpSpPr>
              <a:xfrm>
                <a:off x="8315017" y="7961361"/>
                <a:ext cx="547749" cy="631891"/>
                <a:chOff x="8315017" y="7961361"/>
                <a:chExt cx="547749" cy="631891"/>
              </a:xfrm>
            </p:grpSpPr>
            <p:grpSp>
              <p:nvGrpSpPr>
                <p:cNvPr id="1006" name="그룹 1006"/>
                <p:cNvGrpSpPr/>
                <p:nvPr/>
              </p:nvGrpSpPr>
              <p:grpSpPr>
                <a:xfrm>
                  <a:off x="8315017" y="8003435"/>
                  <a:ext cx="547749" cy="547749"/>
                  <a:chOff x="8315017" y="8003435"/>
                  <a:chExt cx="547749" cy="547749"/>
                </a:xfrm>
              </p:grpSpPr>
              <p:pic>
                <p:nvPicPr>
                  <p:cNvPr id="15" name="Object 14"/>
                  <p:cNvPicPr>
                    <a:picLocks noChangeAspect="1"/>
                  </p:cNvPicPr>
                  <p:nvPr/>
                </p:nvPicPr>
                <p:blipFill>
                  <a:blip r:embed="rId7" cstate="print"/>
                  <a:stretch>
                    <a:fillRect/>
                  </a:stretch>
                </p:blipFill>
                <p:spPr>
                  <a:xfrm>
                    <a:off x="8315017" y="8003435"/>
                    <a:ext cx="547749" cy="547749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7" name="Object 16"/>
                <p:cNvPicPr>
                  <a:picLocks noChangeAspect="1"/>
                </p:cNvPicPr>
                <p:nvPr/>
              </p:nvPicPr>
              <p:blipFill>
                <a:blip r:embed="rId8" cstate="print"/>
                <a:stretch>
                  <a:fillRect/>
                </a:stretch>
              </p:blipFill>
              <p:spPr>
                <a:xfrm>
                  <a:off x="8283230" y="7895695"/>
                  <a:ext cx="654376" cy="709767"/>
                </a:xfrm>
                <a:prstGeom prst="rect">
                  <a:avLst/>
                </a:prstGeom>
              </p:spPr>
            </p:pic>
          </p:grpSp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8816003" y="7885982"/>
                <a:ext cx="752685" cy="783476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600000" y="-1200000"/>
            <a:ext cx="18895119" cy="11797412"/>
            <a:chOff x="-600000" y="-1200000"/>
            <a:chExt cx="18895119" cy="1179741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00000" y="-1200000"/>
              <a:ext cx="18895119" cy="1179741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25850" y="3435280"/>
            <a:ext cx="16038095" cy="4796013"/>
            <a:chOff x="1025850" y="3435280"/>
            <a:chExt cx="16038095" cy="4796013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388711" y="3435280"/>
              <a:ext cx="3465106" cy="4555986"/>
              <a:chOff x="1388711" y="3435280"/>
              <a:chExt cx="3465106" cy="4555986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388711" y="3435280"/>
                <a:ext cx="3465106" cy="4555986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5337800" y="3435280"/>
              <a:ext cx="3465106" cy="4555986"/>
              <a:chOff x="5337800" y="3435280"/>
              <a:chExt cx="3465106" cy="4555986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5337800" y="3435280"/>
                <a:ext cx="3465106" cy="4555986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9286889" y="3435280"/>
              <a:ext cx="3465106" cy="4555986"/>
              <a:chOff x="9286889" y="3435280"/>
              <a:chExt cx="3465106" cy="4555986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9286889" y="3435280"/>
                <a:ext cx="3465106" cy="4555986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3235979" y="3435280"/>
              <a:ext cx="3465106" cy="4555986"/>
              <a:chOff x="13235979" y="3435280"/>
              <a:chExt cx="3465106" cy="4555986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3235979" y="3435280"/>
                <a:ext cx="3465106" cy="4555986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1025850" y="8015114"/>
              <a:ext cx="16038095" cy="216179"/>
              <a:chOff x="1025850" y="8015114"/>
              <a:chExt cx="16038095" cy="216179"/>
            </a:xfrm>
          </p:grpSpPr>
          <p:grpSp>
            <p:nvGrpSpPr>
              <p:cNvPr id="1008" name="그룹 1008"/>
              <p:cNvGrpSpPr/>
              <p:nvPr/>
            </p:nvGrpSpPr>
            <p:grpSpPr>
              <a:xfrm>
                <a:off x="1025850" y="8055290"/>
                <a:ext cx="16038095" cy="126542"/>
                <a:chOff x="1025850" y="8055290"/>
                <a:chExt cx="16038095" cy="126542"/>
              </a:xfrm>
            </p:grpSpPr>
            <p:pic>
              <p:nvPicPr>
                <p:cNvPr id="20" name="Object 19"/>
                <p:cNvPicPr>
                  <a:picLocks noChangeAspect="1"/>
                </p:cNvPicPr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 rot="-10800000">
                  <a:off x="1025850" y="8055290"/>
                  <a:ext cx="16038095" cy="126542"/>
                </a:xfrm>
                <a:prstGeom prst="rect">
                  <a:avLst/>
                </a:prstGeom>
              </p:spPr>
            </p:pic>
          </p:grpSp>
          <p:grpSp>
            <p:nvGrpSpPr>
              <p:cNvPr id="1009" name="그룹 1009"/>
              <p:cNvGrpSpPr/>
              <p:nvPr/>
            </p:nvGrpSpPr>
            <p:grpSpPr>
              <a:xfrm>
                <a:off x="3005391" y="8015114"/>
                <a:ext cx="12079015" cy="216179"/>
                <a:chOff x="3005391" y="8015114"/>
                <a:chExt cx="12079015" cy="216179"/>
              </a:xfrm>
            </p:grpSpPr>
            <p:grpSp>
              <p:nvGrpSpPr>
                <p:cNvPr id="1010" name="그룹 1010"/>
                <p:cNvGrpSpPr/>
                <p:nvPr/>
              </p:nvGrpSpPr>
              <p:grpSpPr>
                <a:xfrm>
                  <a:off x="3005391" y="8015114"/>
                  <a:ext cx="216179" cy="216179"/>
                  <a:chOff x="3005391" y="8015114"/>
                  <a:chExt cx="216179" cy="216179"/>
                </a:xfrm>
              </p:grpSpPr>
              <p:pic>
                <p:nvPicPr>
                  <p:cNvPr id="24" name="Object 23"/>
                  <p:cNvPicPr>
                    <a:picLocks noChangeAspect="1"/>
                  </p:cNvPicPr>
                  <p:nvPr/>
                </p:nvPicPr>
                <p:blipFill>
                  <a:blip r:embed="rId8" cstate="print"/>
                  <a:stretch>
                    <a:fillRect/>
                  </a:stretch>
                </p:blipFill>
                <p:spPr>
                  <a:xfrm>
                    <a:off x="3005391" y="8015114"/>
                    <a:ext cx="216179" cy="216179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1" name="그룹 1011"/>
                <p:cNvGrpSpPr/>
                <p:nvPr/>
              </p:nvGrpSpPr>
              <p:grpSpPr>
                <a:xfrm>
                  <a:off x="6959669" y="8015114"/>
                  <a:ext cx="216179" cy="216179"/>
                  <a:chOff x="6959669" y="8015114"/>
                  <a:chExt cx="216179" cy="216179"/>
                </a:xfrm>
              </p:grpSpPr>
              <p:pic>
                <p:nvPicPr>
                  <p:cNvPr id="27" name="Object 26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6959669" y="8015114"/>
                    <a:ext cx="216179" cy="216179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2" name="그룹 1012"/>
                <p:cNvGrpSpPr/>
                <p:nvPr/>
              </p:nvGrpSpPr>
              <p:grpSpPr>
                <a:xfrm>
                  <a:off x="10913948" y="8015114"/>
                  <a:ext cx="216179" cy="216179"/>
                  <a:chOff x="10913948" y="8015114"/>
                  <a:chExt cx="216179" cy="216179"/>
                </a:xfrm>
              </p:grpSpPr>
              <p:pic>
                <p:nvPicPr>
                  <p:cNvPr id="30" name="Object 29"/>
                  <p:cNvPicPr>
                    <a:picLocks noChangeAspect="1"/>
                  </p:cNvPicPr>
                  <p:nvPr/>
                </p:nvPicPr>
                <p:blipFill>
                  <a:blip r:embed="rId10" cstate="print"/>
                  <a:stretch>
                    <a:fillRect/>
                  </a:stretch>
                </p:blipFill>
                <p:spPr>
                  <a:xfrm>
                    <a:off x="10913948" y="8015114"/>
                    <a:ext cx="216179" cy="216179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3" name="그룹 1013"/>
                <p:cNvGrpSpPr/>
                <p:nvPr/>
              </p:nvGrpSpPr>
              <p:grpSpPr>
                <a:xfrm>
                  <a:off x="14868226" y="8015114"/>
                  <a:ext cx="216179" cy="216179"/>
                  <a:chOff x="14868226" y="8015114"/>
                  <a:chExt cx="216179" cy="216179"/>
                </a:xfrm>
              </p:grpSpPr>
              <p:pic>
                <p:nvPicPr>
                  <p:cNvPr id="33" name="Object 32"/>
                  <p:cNvPicPr>
                    <a:picLocks noChangeAspect="1"/>
                  </p:cNvPicPr>
                  <p:nvPr/>
                </p:nvPicPr>
                <p:blipFill>
                  <a:blip r:embed="rId11" cstate="print"/>
                  <a:stretch>
                    <a:fillRect/>
                  </a:stretch>
                </p:blipFill>
                <p:spPr>
                  <a:xfrm>
                    <a:off x="14868226" y="8015114"/>
                    <a:ext cx="216179" cy="216179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1014" name="그룹 1014"/>
            <p:cNvGrpSpPr/>
            <p:nvPr/>
          </p:nvGrpSpPr>
          <p:grpSpPr>
            <a:xfrm>
              <a:off x="1897429" y="5041294"/>
              <a:ext cx="14294943" cy="1343957"/>
              <a:chOff x="1897429" y="5041294"/>
              <a:chExt cx="14294943" cy="1343957"/>
            </a:xfrm>
          </p:grpSpPr>
          <p:pic>
            <p:nvPicPr>
              <p:cNvPr id="38" name="Object 37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849649" y="5858896"/>
                <a:ext cx="2535576" cy="557015"/>
              </a:xfrm>
              <a:prstGeom prst="rect">
                <a:avLst/>
              </a:prstGeom>
            </p:spPr>
          </p:pic>
          <p:grpSp>
            <p:nvGrpSpPr>
              <p:cNvPr id="1015" name="그룹 1015"/>
              <p:cNvGrpSpPr/>
              <p:nvPr/>
            </p:nvGrpSpPr>
            <p:grpSpPr>
              <a:xfrm>
                <a:off x="2888528" y="5041294"/>
                <a:ext cx="465458" cy="595977"/>
                <a:chOff x="2888528" y="5041294"/>
                <a:chExt cx="465458" cy="595977"/>
              </a:xfrm>
            </p:grpSpPr>
            <p:pic>
              <p:nvPicPr>
                <p:cNvPr id="40" name="Object 39"/>
                <p:cNvPicPr>
                  <a:picLocks noChangeAspect="1"/>
                </p:cNvPicPr>
                <p:nvPr/>
              </p:nvPicPr>
              <p:blipFill>
                <a:blip r:embed="rId13" cstate="print"/>
                <a:stretch>
                  <a:fillRect/>
                </a:stretch>
              </p:blipFill>
              <p:spPr>
                <a:xfrm>
                  <a:off x="2888528" y="5041294"/>
                  <a:ext cx="465458" cy="595977"/>
                </a:xfrm>
                <a:prstGeom prst="rect">
                  <a:avLst/>
                </a:prstGeom>
              </p:spPr>
            </p:pic>
          </p:grpSp>
          <p:pic>
            <p:nvPicPr>
              <p:cNvPr id="42" name="Object 41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9543073" y="5837837"/>
                <a:ext cx="2240843" cy="557015"/>
              </a:xfrm>
              <a:prstGeom prst="rect">
                <a:avLst/>
              </a:prstGeom>
            </p:spPr>
          </p:pic>
          <p:grpSp>
            <p:nvGrpSpPr>
              <p:cNvPr id="1016" name="그룹 1016"/>
              <p:cNvGrpSpPr/>
              <p:nvPr/>
            </p:nvGrpSpPr>
            <p:grpSpPr>
              <a:xfrm>
                <a:off x="10653730" y="5041294"/>
                <a:ext cx="731410" cy="553875"/>
                <a:chOff x="10653730" y="5041294"/>
                <a:chExt cx="731410" cy="553875"/>
              </a:xfrm>
            </p:grpSpPr>
            <p:pic>
              <p:nvPicPr>
                <p:cNvPr id="44" name="Object 43"/>
                <p:cNvPicPr>
                  <a:picLocks noChangeAspect="1"/>
                </p:cNvPicPr>
                <p:nvPr/>
              </p:nvPicPr>
              <p:blipFill>
                <a:blip r:embed="rId15" cstate="print"/>
                <a:stretch>
                  <a:fillRect/>
                </a:stretch>
              </p:blipFill>
              <p:spPr>
                <a:xfrm>
                  <a:off x="10653730" y="5041294"/>
                  <a:ext cx="731410" cy="553875"/>
                </a:xfrm>
                <a:prstGeom prst="rect">
                  <a:avLst/>
                </a:prstGeom>
              </p:spPr>
            </p:pic>
          </p:grpSp>
          <p:pic>
            <p:nvPicPr>
              <p:cNvPr id="46" name="Object 45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5798730" y="5859637"/>
                <a:ext cx="2007519" cy="557015"/>
              </a:xfrm>
              <a:prstGeom prst="rect">
                <a:avLst/>
              </a:prstGeom>
            </p:spPr>
          </p:pic>
          <p:grpSp>
            <p:nvGrpSpPr>
              <p:cNvPr id="1017" name="그룹 1017"/>
              <p:cNvGrpSpPr/>
              <p:nvPr/>
            </p:nvGrpSpPr>
            <p:grpSpPr>
              <a:xfrm>
                <a:off x="6771615" y="5041294"/>
                <a:ext cx="597463" cy="597463"/>
                <a:chOff x="6771615" y="5041294"/>
                <a:chExt cx="597463" cy="597463"/>
              </a:xfrm>
            </p:grpSpPr>
            <p:pic>
              <p:nvPicPr>
                <p:cNvPr id="48" name="Object 47"/>
                <p:cNvPicPr>
                  <a:picLocks noChangeAspect="1"/>
                </p:cNvPicPr>
                <p:nvPr/>
              </p:nvPicPr>
              <p:blipFill>
                <a:blip r:embed="rId17" cstate="print"/>
                <a:stretch>
                  <a:fillRect/>
                </a:stretch>
              </p:blipFill>
              <p:spPr>
                <a:xfrm>
                  <a:off x="6771615" y="5041294"/>
                  <a:ext cx="597463" cy="597463"/>
                </a:xfrm>
                <a:prstGeom prst="rect">
                  <a:avLst/>
                </a:prstGeom>
              </p:spPr>
            </p:pic>
          </p:grpSp>
          <p:pic>
            <p:nvPicPr>
              <p:cNvPr id="50" name="Object 49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13696920" y="5888685"/>
                <a:ext cx="2328948" cy="557015"/>
              </a:xfrm>
              <a:prstGeom prst="rect">
                <a:avLst/>
              </a:prstGeom>
            </p:spPr>
          </p:pic>
          <p:grpSp>
            <p:nvGrpSpPr>
              <p:cNvPr id="1018" name="그룹 1018"/>
              <p:cNvGrpSpPr/>
              <p:nvPr/>
            </p:nvGrpSpPr>
            <p:grpSpPr>
              <a:xfrm>
                <a:off x="14640746" y="5041294"/>
                <a:ext cx="655557" cy="655557"/>
                <a:chOff x="14640746" y="5041294"/>
                <a:chExt cx="655557" cy="655557"/>
              </a:xfrm>
            </p:grpSpPr>
            <p:pic>
              <p:nvPicPr>
                <p:cNvPr id="52" name="Object 51"/>
                <p:cNvPicPr>
                  <a:picLocks noChangeAspect="1"/>
                </p:cNvPicPr>
                <p:nvPr/>
              </p:nvPicPr>
              <p:blipFill>
                <a:blip r:embed="rId19" cstate="print"/>
                <a:stretch>
                  <a:fillRect/>
                </a:stretch>
              </p:blipFill>
              <p:spPr>
                <a:xfrm>
                  <a:off x="14640746" y="5041294"/>
                  <a:ext cx="655557" cy="655557"/>
                </a:xfrm>
                <a:prstGeom prst="rect">
                  <a:avLst/>
                </a:prstGeom>
              </p:spPr>
            </p:pic>
          </p:grpSp>
        </p:grpSp>
      </p:grpSp>
      <p:pic>
        <p:nvPicPr>
          <p:cNvPr id="56" name="Object 55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469359" y="448966"/>
            <a:ext cx="9355496" cy="2470077"/>
          </a:xfrm>
          <a:prstGeom prst="rect">
            <a:avLst/>
          </a:prstGeom>
        </p:spPr>
      </p:pic>
      <p:pic>
        <p:nvPicPr>
          <p:cNvPr id="57" name="Object 56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 rot="5400000">
            <a:off x="17026995" y="1227768"/>
            <a:ext cx="1663282" cy="42793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609524" y="-1200000"/>
            <a:ext cx="18895119" cy="11797412"/>
            <a:chOff x="-609524" y="-1200000"/>
            <a:chExt cx="18895119" cy="1179741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09524" y="-1200000"/>
              <a:ext cx="18895119" cy="1179741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69359" y="448966"/>
            <a:ext cx="11792734" cy="247007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83673" y="3254929"/>
            <a:ext cx="7783325" cy="6070549"/>
            <a:chOff x="783673" y="3254929"/>
            <a:chExt cx="7783325" cy="607054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3673" y="3254929"/>
              <a:ext cx="7783325" cy="607054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013954" y="3254929"/>
            <a:ext cx="7932985" cy="6070549"/>
            <a:chOff x="9013954" y="3254929"/>
            <a:chExt cx="7932985" cy="607054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013954" y="3254929"/>
              <a:ext cx="7932985" cy="6070549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16833" y="3258599"/>
            <a:ext cx="4115270" cy="767736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 rot="5400000">
            <a:off x="17011910" y="1242882"/>
            <a:ext cx="1693501" cy="427930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905920" y="3258599"/>
            <a:ext cx="4153364" cy="767736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-1755272" y="3819471"/>
            <a:ext cx="11116621" cy="5554771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5703242" y="5991837"/>
            <a:ext cx="2426590" cy="2969005"/>
            <a:chOff x="5703242" y="5991837"/>
            <a:chExt cx="2426590" cy="296900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703242" y="5991837"/>
              <a:ext cx="2426590" cy="296900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142857" y="3933790"/>
            <a:ext cx="8065984" cy="4399244"/>
            <a:chOff x="9142857" y="3933790"/>
            <a:chExt cx="8065984" cy="4399244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142857" y="3933790"/>
              <a:ext cx="8065984" cy="439924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028810" y="3984650"/>
            <a:ext cx="1512304" cy="1597163"/>
            <a:chOff x="9028810" y="3984650"/>
            <a:chExt cx="1512304" cy="1597163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1080000">
              <a:off x="9028810" y="3984650"/>
              <a:ext cx="1512304" cy="1597163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650842" y="3819471"/>
            <a:ext cx="11116621" cy="5554771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6682884" y="4281108"/>
            <a:ext cx="1446949" cy="1723499"/>
            <a:chOff x="6682884" y="4281108"/>
            <a:chExt cx="1446949" cy="1723499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682884" y="4281108"/>
              <a:ext cx="1446949" cy="172349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609524" y="-1200000"/>
            <a:ext cx="18895119" cy="11797412"/>
            <a:chOff x="-609524" y="-1200000"/>
            <a:chExt cx="18895119" cy="1179741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09524" y="-1200000"/>
              <a:ext cx="18895119" cy="1179741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400000">
            <a:off x="17012420" y="1242372"/>
            <a:ext cx="1692482" cy="42793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419822" y="7609"/>
            <a:ext cx="8409933" cy="246691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341944" y="1779334"/>
            <a:ext cx="7407815" cy="4070744"/>
            <a:chOff x="1341944" y="1779334"/>
            <a:chExt cx="7407815" cy="407074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41944" y="1779334"/>
              <a:ext cx="7407815" cy="4070744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014804" y="1784275"/>
            <a:ext cx="2866909" cy="50745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926312" y="1779334"/>
            <a:ext cx="7407815" cy="4070744"/>
            <a:chOff x="8926312" y="1779334"/>
            <a:chExt cx="7407815" cy="407074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926312" y="1779334"/>
              <a:ext cx="7407815" cy="407074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41944" y="5958964"/>
            <a:ext cx="7407815" cy="4070744"/>
            <a:chOff x="1341944" y="5958964"/>
            <a:chExt cx="7407815" cy="407074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41944" y="5958964"/>
              <a:ext cx="7407815" cy="407074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926312" y="5958964"/>
            <a:ext cx="7407815" cy="4070744"/>
            <a:chOff x="8926312" y="5958964"/>
            <a:chExt cx="7407815" cy="4070744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926312" y="5958964"/>
              <a:ext cx="7407815" cy="407074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390761" y="2776875"/>
            <a:ext cx="3085714" cy="2730413"/>
            <a:chOff x="2390761" y="2776875"/>
            <a:chExt cx="3085714" cy="2730413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390761" y="2776875"/>
              <a:ext cx="3085714" cy="273041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4604965" y="2241095"/>
            <a:ext cx="2428734" cy="2428734"/>
            <a:chOff x="4604965" y="2241095"/>
            <a:chExt cx="2428734" cy="2428734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604965" y="2241095"/>
              <a:ext cx="2428734" cy="242873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014568" y="2808065"/>
            <a:ext cx="3142368" cy="3142368"/>
            <a:chOff x="5014568" y="2808065"/>
            <a:chExt cx="3142368" cy="3142368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014568" y="2808065"/>
              <a:ext cx="3142368" cy="3142368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588709" y="6282313"/>
            <a:ext cx="6908766" cy="3768090"/>
            <a:chOff x="1588709" y="6282313"/>
            <a:chExt cx="6908766" cy="3768090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588709" y="6282313"/>
              <a:ext cx="6908766" cy="376809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707853" y="6276190"/>
            <a:ext cx="6789622" cy="4143901"/>
            <a:chOff x="1707853" y="6276190"/>
            <a:chExt cx="6789622" cy="4143901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707853" y="6276190"/>
              <a:ext cx="6789622" cy="4143901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2846765" y="6623880"/>
            <a:ext cx="2617572" cy="2740913"/>
            <a:chOff x="12846765" y="6623880"/>
            <a:chExt cx="2617572" cy="2740913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2846765" y="6623880"/>
              <a:ext cx="2617572" cy="2740913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9838903" y="6687047"/>
            <a:ext cx="1891428" cy="1323616"/>
            <a:chOff x="9838903" y="6687047"/>
            <a:chExt cx="1891428" cy="1323616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838903" y="6687047"/>
              <a:ext cx="1891428" cy="1323616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9906465" y="8166358"/>
            <a:ext cx="1642766" cy="1642766"/>
            <a:chOff x="9906465" y="8166358"/>
            <a:chExt cx="1642766" cy="1642766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906465" y="8166358"/>
              <a:ext cx="1642766" cy="1642766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9920453" y="6451718"/>
            <a:ext cx="1762260" cy="1762260"/>
            <a:chOff x="9920453" y="6451718"/>
            <a:chExt cx="1762260" cy="1762260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9920453" y="6451718"/>
              <a:ext cx="1762260" cy="1762260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9832834" y="8097432"/>
            <a:ext cx="1762260" cy="1762260"/>
            <a:chOff x="9832834" y="8097432"/>
            <a:chExt cx="1762260" cy="1762260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9832834" y="8097432"/>
              <a:ext cx="1762260" cy="1762260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8528901" y="1616068"/>
            <a:ext cx="4526052" cy="2762379"/>
            <a:chOff x="8528901" y="1616068"/>
            <a:chExt cx="4526052" cy="2762379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528901" y="1616068"/>
              <a:ext cx="4526052" cy="2762379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8545227" y="3356835"/>
            <a:ext cx="4526052" cy="2762379"/>
            <a:chOff x="8545227" y="3356835"/>
            <a:chExt cx="4526052" cy="2762379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8545227" y="3356835"/>
              <a:ext cx="4526052" cy="2762379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2205487" y="1616068"/>
            <a:ext cx="4526052" cy="2762379"/>
            <a:chOff x="12205487" y="1616068"/>
            <a:chExt cx="4526052" cy="2762379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2205487" y="1616068"/>
              <a:ext cx="4526052" cy="2762379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12205487" y="3306338"/>
            <a:ext cx="4526052" cy="2762379"/>
            <a:chOff x="12205487" y="3306338"/>
            <a:chExt cx="4526052" cy="2762379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2205487" y="3306338"/>
              <a:ext cx="4526052" cy="2762379"/>
            </a:xfrm>
            <a:prstGeom prst="rect">
              <a:avLst/>
            </a:prstGeom>
          </p:spPr>
        </p:pic>
      </p:grpSp>
      <p:pic>
        <p:nvPicPr>
          <p:cNvPr id="62" name="Object 61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10663277" y="1773097"/>
            <a:ext cx="3706367" cy="507452"/>
          </a:xfrm>
          <a:prstGeom prst="rect">
            <a:avLst/>
          </a:prstGeom>
        </p:spPr>
      </p:pic>
      <p:pic>
        <p:nvPicPr>
          <p:cNvPr id="63" name="Object 62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3014808" y="5950246"/>
            <a:ext cx="3287824" cy="507452"/>
          </a:xfrm>
          <a:prstGeom prst="rect">
            <a:avLst/>
          </a:prstGeom>
        </p:spPr>
      </p:pic>
      <p:pic>
        <p:nvPicPr>
          <p:cNvPr id="64" name="Object 63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10599199" y="5985104"/>
            <a:ext cx="2838262" cy="50745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80406" y="-1141765"/>
            <a:ext cx="18895119" cy="11797412"/>
            <a:chOff x="-580406" y="-1141765"/>
            <a:chExt cx="18895119" cy="1179741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80406" y="-1141765"/>
              <a:ext cx="18895119" cy="1179741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410569" y="3314247"/>
            <a:ext cx="17092932" cy="434099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5400000">
            <a:off x="17008358" y="1246434"/>
            <a:ext cx="1700606" cy="42793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904762" y="-1561905"/>
            <a:ext cx="19236418" cy="12019048"/>
            <a:chOff x="-904762" y="-1561905"/>
            <a:chExt cx="19236418" cy="1201904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04762" y="-1561905"/>
              <a:ext cx="19236418" cy="120190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7789300" y="-158221"/>
            <a:ext cx="8617872" cy="11038721"/>
            <a:chOff x="-7789300" y="-158221"/>
            <a:chExt cx="8617872" cy="1103872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2051361" y="-5630706"/>
              <a:ext cx="17235743" cy="22077442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7789300" y="-158221"/>
              <a:ext cx="8617872" cy="11038721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34574" y="3368331"/>
            <a:ext cx="13038086" cy="340374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244343" y="7959205"/>
            <a:ext cx="7339895" cy="1325231"/>
            <a:chOff x="5244343" y="7959205"/>
            <a:chExt cx="7339895" cy="132523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98630" y="8819677"/>
              <a:ext cx="4762176" cy="523700"/>
            </a:xfrm>
            <a:prstGeom prst="rect">
              <a:avLst/>
            </a:prstGeom>
          </p:spPr>
        </p:pic>
        <p:grpSp>
          <p:nvGrpSpPr>
            <p:cNvPr id="1004" name="그룹 1004"/>
            <p:cNvGrpSpPr/>
            <p:nvPr/>
          </p:nvGrpSpPr>
          <p:grpSpPr>
            <a:xfrm>
              <a:off x="8315017" y="7959205"/>
              <a:ext cx="1198537" cy="681218"/>
              <a:chOff x="8315017" y="7959205"/>
              <a:chExt cx="1198537" cy="681218"/>
            </a:xfrm>
          </p:grpSpPr>
          <p:grpSp>
            <p:nvGrpSpPr>
              <p:cNvPr id="1005" name="그룹 1005"/>
              <p:cNvGrpSpPr/>
              <p:nvPr/>
            </p:nvGrpSpPr>
            <p:grpSpPr>
              <a:xfrm>
                <a:off x="8315017" y="7961361"/>
                <a:ext cx="547749" cy="631891"/>
                <a:chOff x="8315017" y="7961361"/>
                <a:chExt cx="547749" cy="631891"/>
              </a:xfrm>
            </p:grpSpPr>
            <p:grpSp>
              <p:nvGrpSpPr>
                <p:cNvPr id="1006" name="그룹 1006"/>
                <p:cNvGrpSpPr/>
                <p:nvPr/>
              </p:nvGrpSpPr>
              <p:grpSpPr>
                <a:xfrm>
                  <a:off x="8315017" y="8003435"/>
                  <a:ext cx="547749" cy="547749"/>
                  <a:chOff x="8315017" y="8003435"/>
                  <a:chExt cx="547749" cy="547749"/>
                </a:xfrm>
              </p:grpSpPr>
              <p:pic>
                <p:nvPicPr>
                  <p:cNvPr id="15" name="Object 14"/>
                  <p:cNvPicPr>
                    <a:picLocks noChangeAspect="1"/>
                  </p:cNvPicPr>
                  <p:nvPr/>
                </p:nvPicPr>
                <p:blipFill>
                  <a:blip r:embed="rId7" cstate="print"/>
                  <a:stretch>
                    <a:fillRect/>
                  </a:stretch>
                </p:blipFill>
                <p:spPr>
                  <a:xfrm>
                    <a:off x="8315017" y="8003435"/>
                    <a:ext cx="547749" cy="547749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7" name="Object 16"/>
                <p:cNvPicPr>
                  <a:picLocks noChangeAspect="1"/>
                </p:cNvPicPr>
                <p:nvPr/>
              </p:nvPicPr>
              <p:blipFill>
                <a:blip r:embed="rId8" cstate="print"/>
                <a:stretch>
                  <a:fillRect/>
                </a:stretch>
              </p:blipFill>
              <p:spPr>
                <a:xfrm>
                  <a:off x="8283230" y="7895695"/>
                  <a:ext cx="654376" cy="709767"/>
                </a:xfrm>
                <a:prstGeom prst="rect">
                  <a:avLst/>
                </a:prstGeom>
              </p:spPr>
            </p:pic>
          </p:grpSp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8816003" y="7885982"/>
                <a:ext cx="752685" cy="783476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2023-06-07T22:38:04Z</dcterms:created>
  <dcterms:modified xsi:type="dcterms:W3CDTF">2023-06-07T22:38:04Z</dcterms:modified>
</cp:coreProperties>
</file>