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92" y="3051495"/>
            <a:ext cx="9664816" cy="755009"/>
          </a:xfrm>
        </p:spPr>
        <p:txBody>
          <a:bodyPr>
            <a:normAutofit/>
          </a:bodyPr>
          <a:lstStyle/>
          <a:p>
            <a:r>
              <a:rPr lang="en-US" altLang="ko-KR" dirty="0"/>
              <a:t>SW </a:t>
            </a:r>
            <a:r>
              <a:rPr lang="ko-KR" altLang="en-US" dirty="0"/>
              <a:t>를 이용해 사회적 문제 해결해 보기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10268" y="455802"/>
            <a:ext cx="756267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900" kern="0" dirty="0">
                <a:solidFill>
                  <a:srgbClr val="000000"/>
                </a:solidFill>
                <a:latin typeface="한컴바탕"/>
              </a:rPr>
              <a:t>SW </a:t>
            </a:r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로 문제를 해결한 예</a:t>
            </a:r>
            <a:endParaRPr lang="ko-KR" altLang="en-US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95CABADF-4C59-AC7B-FB42-3EA15A2B97CB}"/>
              </a:ext>
            </a:extLst>
          </p:cNvPr>
          <p:cNvSpPr txBox="1">
            <a:spLocks/>
          </p:cNvSpPr>
          <p:nvPr/>
        </p:nvSpPr>
        <p:spPr>
          <a:xfrm>
            <a:off x="1476463" y="2939642"/>
            <a:ext cx="10435904" cy="13639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sz="2800" b="0" i="0" dirty="0" err="1">
                <a:solidFill>
                  <a:srgbClr val="040C28"/>
                </a:solidFill>
                <a:effectLst/>
                <a:latin typeface="Apple SD Gothic Neo"/>
              </a:rPr>
              <a:t>드론</a:t>
            </a:r>
            <a:r>
              <a:rPr lang="ko-KR" altLang="en-US" sz="2800" b="0" i="0" dirty="0">
                <a:solidFill>
                  <a:srgbClr val="040C28"/>
                </a:solidFill>
                <a:effectLst/>
                <a:latin typeface="Apple SD Gothic Neo"/>
              </a:rPr>
              <a:t> 배송을 활용해 택배 업무 가중을 줄이는 기술</a:t>
            </a:r>
            <a:endParaRPr lang="en-US" altLang="ko-KR" sz="2800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 marL="742950" indent="-742950">
              <a:buAutoNum type="arabicPeriod"/>
            </a:pPr>
            <a:r>
              <a:rPr lang="ko-KR" altLang="en-US" sz="2800" b="0" i="0" dirty="0">
                <a:solidFill>
                  <a:srgbClr val="040C28"/>
                </a:solidFill>
                <a:effectLst/>
                <a:latin typeface="Apple SD Gothic Neo"/>
              </a:rPr>
              <a:t>소방대원의 안전 확보를 위한 위치확인 기술</a:t>
            </a:r>
            <a:endParaRPr lang="en-US" altLang="ko-KR" sz="2800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 marL="742950" indent="-742950">
              <a:buAutoNum type="arabicPeriod"/>
            </a:pPr>
            <a:r>
              <a:rPr lang="ko-KR" altLang="en-US" sz="2800" dirty="0"/>
              <a:t>버스 </a:t>
            </a:r>
            <a:r>
              <a:rPr lang="ko-KR" altLang="en-US" sz="2800" dirty="0" err="1"/>
              <a:t>시간앱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142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10268" y="455802"/>
            <a:ext cx="756267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900" kern="0" dirty="0">
                <a:solidFill>
                  <a:srgbClr val="000000"/>
                </a:solidFill>
                <a:latin typeface="한컴바탕"/>
              </a:rPr>
              <a:t>SW </a:t>
            </a:r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로 문제를 해결하고자 하는 예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46DF15-74F9-FF5E-B718-70C322A1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89" y="2053643"/>
            <a:ext cx="6486525" cy="1962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8F354C-DE91-B837-D5CF-247CA318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39" y="4301028"/>
            <a:ext cx="6372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10268" y="455802"/>
            <a:ext cx="756267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900" kern="0" dirty="0">
                <a:solidFill>
                  <a:srgbClr val="000000"/>
                </a:solidFill>
                <a:latin typeface="한컴바탕"/>
              </a:rPr>
              <a:t>SW </a:t>
            </a:r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로 문제를 해결하고자 하는 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E4B131-7E31-4C0F-279F-E0F83C52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3" y="3864328"/>
            <a:ext cx="5885393" cy="27259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6D4367-9FA3-0C2B-84AF-84AF430D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72" y="1016135"/>
            <a:ext cx="4482910" cy="3467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159E4B-97BB-59E3-78C9-5CB07D9DB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52" y="3596610"/>
            <a:ext cx="5054848" cy="32613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34A677-FF10-B3F1-556D-66A2C2766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82" y="1139988"/>
            <a:ext cx="4682321" cy="23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777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43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 SD Gothic Neo</vt:lpstr>
      <vt:lpstr>한컴바탕</vt:lpstr>
      <vt:lpstr>Franklin Gothic Book</vt:lpstr>
      <vt:lpstr>자르기</vt:lpstr>
      <vt:lpstr>PowerPoint 프레젠테이션</vt:lpstr>
      <vt:lpstr>SW 를 이용해 사회적 문제 해결해 보기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114</cp:revision>
  <dcterms:created xsi:type="dcterms:W3CDTF">2018-03-18T16:38:18Z</dcterms:created>
  <dcterms:modified xsi:type="dcterms:W3CDTF">2023-05-10T13:20:33Z</dcterms:modified>
  <cp:version>1000.0000.01</cp:version>
</cp:coreProperties>
</file>