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>
        <p:scale>
          <a:sx n="100" d="100"/>
          <a:sy n="100" d="100"/>
        </p:scale>
        <p:origin x="900" y="3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1DF4F-B0A1-2A27-F676-C76B23A98BA7}"/>
              </a:ext>
            </a:extLst>
          </p:cNvPr>
          <p:cNvSpPr txBox="1"/>
          <p:nvPr/>
        </p:nvSpPr>
        <p:spPr>
          <a:xfrm>
            <a:off x="1214163" y="5213487"/>
            <a:ext cx="2565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선택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Nanum Barun Gothic"/>
              </a:rPr>
              <a:t>발급 된 </a:t>
            </a:r>
            <a:r>
              <a:rPr lang="en-US" altLang="ko-KR" dirty="0">
                <a:latin typeface="Nanum Barun Gothic"/>
              </a:rPr>
              <a:t>API Key </a:t>
            </a:r>
            <a:r>
              <a:rPr lang="ko-KR" altLang="en-US" dirty="0">
                <a:latin typeface="Nanum Barun Gothic"/>
              </a:rPr>
              <a:t>확인</a:t>
            </a:r>
            <a:endParaRPr lang="en-US" altLang="ko-KR" dirty="0">
              <a:latin typeface="Nanum Barun Gothic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Nanum Bar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EBC6B-10FA-EE80-5BD4-F8BBA493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875198"/>
            <a:ext cx="11483130" cy="310760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F31E04-09DC-0C08-4758-E775DD5D1452}"/>
              </a:ext>
            </a:extLst>
          </p:cNvPr>
          <p:cNvSpPr/>
          <p:nvPr/>
        </p:nvSpPr>
        <p:spPr>
          <a:xfrm>
            <a:off x="3438524" y="3524250"/>
            <a:ext cx="1524001" cy="1009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3023-CA06-05FA-10CE-76EC3AC752D2}"/>
              </a:ext>
            </a:extLst>
          </p:cNvPr>
          <p:cNvSpPr txBox="1"/>
          <p:nvPr/>
        </p:nvSpPr>
        <p:spPr>
          <a:xfrm>
            <a:off x="708869" y="1382625"/>
            <a:ext cx="114852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json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Message = str(input("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문자열을 입력해 주세요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url_for_deepl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'https://api-free.deepl.com/v2/translate'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params = {'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auth_key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 : 'ba59a929-40d2-4d1b-99ed-170c538568d9:fx', 'text' : Message, 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source_lang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 : 'KO',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target_lang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'EN' 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result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requests.post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url_for_deepl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data=params, verify=True)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200: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요청이 성공적으로 처리되었습니다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result.json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text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['translations'][0]['text’]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detected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['translations'][0]['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detected_source_language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']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print(f'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언어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({detected}) : {Message} -&gt;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 결과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{text} ')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print(f"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요청 처리에 실패했습니다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상태 코드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A12F0-B7CE-7147-2660-7A8F2ED8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3304740"/>
            <a:ext cx="5457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9" y="427839"/>
            <a:ext cx="5465427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파파고</a:t>
            </a:r>
            <a:r>
              <a:rPr lang="ko-KR" altLang="en-US" dirty="0"/>
              <a:t>  번역기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7F46F-DDC8-1DC8-3EB7-A333F818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86" y="2684739"/>
            <a:ext cx="2902676" cy="1869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011429-6C33-AC59-F21D-BDE6E7A0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13" y="1627987"/>
            <a:ext cx="2902676" cy="18692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3882B7-CF32-D1E2-CD51-D919880FB1F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310762" y="2562619"/>
            <a:ext cx="1270351" cy="1056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2EC672C-1B5E-4615-B717-D047B8BA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13" y="3683291"/>
            <a:ext cx="2902676" cy="186926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A4DD241-CA9B-043A-9588-847BBD0BC8E4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310762" y="3619371"/>
            <a:ext cx="1270351" cy="998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045ACEB-994D-C681-13D8-ED026BEE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402" y="2755199"/>
            <a:ext cx="2902676" cy="1856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2283D-6C67-C44D-575B-1236E84B90EF}"/>
              </a:ext>
            </a:extLst>
          </p:cNvPr>
          <p:cNvSpPr txBox="1"/>
          <p:nvPr/>
        </p:nvSpPr>
        <p:spPr>
          <a:xfrm>
            <a:off x="841271" y="1716380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i="0" dirty="0">
                <a:effectLst/>
                <a:latin typeface="Nanum Barun Gothic"/>
              </a:rPr>
              <a:t>아래와 같이 동작 하는 애플리케이션 만들어 보기</a:t>
            </a:r>
            <a:endParaRPr lang="en-US" altLang="ko-KR" sz="1400" i="0" dirty="0">
              <a:effectLst/>
              <a:latin typeface="Nanum Barun Gothic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Nanum Barun Gothic"/>
              </a:rPr>
              <a:t>Ex. </a:t>
            </a:r>
            <a:r>
              <a:rPr lang="ko-KR" altLang="en-US" sz="1400" dirty="0">
                <a:latin typeface="Nanum Barun Gothic"/>
              </a:rPr>
              <a:t>이전장의 </a:t>
            </a:r>
            <a:r>
              <a:rPr lang="en-US" altLang="ko-KR" sz="1400" dirty="0">
                <a:latin typeface="Nanum Barun Gothic"/>
              </a:rPr>
              <a:t>API </a:t>
            </a:r>
            <a:r>
              <a:rPr lang="ko-KR" altLang="en-US" sz="1400" dirty="0">
                <a:latin typeface="Nanum Barun Gothic"/>
              </a:rPr>
              <a:t>테스트 예제를 참고 </a:t>
            </a:r>
            <a:r>
              <a:rPr lang="ko-KR" altLang="en-US" sz="1400" dirty="0" err="1">
                <a:latin typeface="Nanum Barun Gothic"/>
              </a:rPr>
              <a:t>할것</a:t>
            </a:r>
            <a:endParaRPr lang="en-US" altLang="ko-KR" sz="1400" i="0" dirty="0">
              <a:effectLst/>
              <a:latin typeface="Nanum Bar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199763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217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 Barun Gothic</vt:lpstr>
      <vt:lpstr>Consolas</vt:lpstr>
      <vt:lpstr>Franklin Gothic Book</vt:lpstr>
      <vt:lpstr>자르기</vt:lpstr>
      <vt:lpstr>PowerPoint 프레젠테이션</vt:lpstr>
      <vt:lpstr>API 사용하기</vt:lpstr>
      <vt:lpstr>API Test</vt:lpstr>
      <vt:lpstr>파파고  번역기 만들기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116</cp:revision>
  <dcterms:created xsi:type="dcterms:W3CDTF">2018-03-18T16:38:18Z</dcterms:created>
  <dcterms:modified xsi:type="dcterms:W3CDTF">2024-07-23T12:26:27Z</dcterms:modified>
  <cp:version>1000.0000.01</cp:version>
</cp:coreProperties>
</file>