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1"/>
  </p:sldMasterIdLst>
  <p:sldIdLst>
    <p:sldId id="256" r:id="rId2"/>
    <p:sldId id="265" r:id="rId3"/>
    <p:sldId id="262" r:id="rId4"/>
    <p:sldId id="263" r:id="rId5"/>
    <p:sldId id="264" r:id="rId6"/>
    <p:sldId id="266" r:id="rId7"/>
    <p:sldId id="267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23" autoAdjust="0"/>
    <p:restoredTop sz="100000"/>
  </p:normalViewPr>
  <p:slideViewPr>
    <p:cSldViewPr snapToGrid="0">
      <p:cViewPr varScale="1">
        <p:scale>
          <a:sx n="108" d="100"/>
          <a:sy n="108" d="100"/>
        </p:scale>
        <p:origin x="114" y="16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gomtings/JeoninHighSchool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omtings/JeoninHighSchool.git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omtings/JeoninHighSchool.git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680163" y="3012138"/>
            <a:ext cx="6831673" cy="833723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3600" dirty="0"/>
              <a:t>python_calss5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7F992D5-2FE6-20FE-3CA1-6217E58B47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6857" y="1471750"/>
            <a:ext cx="6718286" cy="4810532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F24ACBCE-0E8B-7163-41F6-B517A9C82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870" y="444617"/>
            <a:ext cx="6449576" cy="738231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GitHub </a:t>
            </a:r>
            <a:r>
              <a:rPr lang="ko-KR" altLang="en-US" dirty="0" err="1"/>
              <a:t>레파지토리</a:t>
            </a:r>
            <a:r>
              <a:rPr lang="ko-KR" altLang="en-US" dirty="0"/>
              <a:t> 만들기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35940200-46E1-11AB-BC84-EA2CE62E549D}"/>
              </a:ext>
            </a:extLst>
          </p:cNvPr>
          <p:cNvSpPr/>
          <p:nvPr/>
        </p:nvSpPr>
        <p:spPr>
          <a:xfrm>
            <a:off x="4269995" y="2021746"/>
            <a:ext cx="788565" cy="369115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82DA507-699B-FF29-AFDC-842D9062E3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4730" y="1471750"/>
            <a:ext cx="4220413" cy="4810532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48E7A4E5-4C65-98CC-4EDD-C3D3E97D2D47}"/>
              </a:ext>
            </a:extLst>
          </p:cNvPr>
          <p:cNvCxnSpPr/>
          <p:nvPr/>
        </p:nvCxnSpPr>
        <p:spPr>
          <a:xfrm>
            <a:off x="5058560" y="2206305"/>
            <a:ext cx="17617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F50B8616-05D1-11AD-8724-873BBD7379C9}"/>
              </a:ext>
            </a:extLst>
          </p:cNvPr>
          <p:cNvSpPr/>
          <p:nvPr/>
        </p:nvSpPr>
        <p:spPr>
          <a:xfrm>
            <a:off x="5234731" y="1471753"/>
            <a:ext cx="3842158" cy="4810529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45C2D22-DB05-60AA-C4CC-EB883EE6BA99}"/>
              </a:ext>
            </a:extLst>
          </p:cNvPr>
          <p:cNvSpPr/>
          <p:nvPr/>
        </p:nvSpPr>
        <p:spPr>
          <a:xfrm>
            <a:off x="5324211" y="2116820"/>
            <a:ext cx="2408392" cy="425044"/>
          </a:xfrm>
          <a:prstGeom prst="round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21315B-3B0E-AF3A-2A8C-9052F972214E}"/>
              </a:ext>
            </a:extLst>
          </p:cNvPr>
          <p:cNvSpPr txBox="1"/>
          <p:nvPr/>
        </p:nvSpPr>
        <p:spPr>
          <a:xfrm>
            <a:off x="7959193" y="2116820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저장소의 이름 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6C8FF0F9-85EB-64F3-9047-4967BEA09F24}"/>
              </a:ext>
            </a:extLst>
          </p:cNvPr>
          <p:cNvCxnSpPr>
            <a:stCxn id="14" idx="3"/>
            <a:endCxn id="15" idx="1"/>
          </p:cNvCxnSpPr>
          <p:nvPr/>
        </p:nvCxnSpPr>
        <p:spPr>
          <a:xfrm flipV="1">
            <a:off x="7732603" y="2301486"/>
            <a:ext cx="226590" cy="27856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BC32A7CC-41A1-CDBF-8DE9-2404A917379F}"/>
              </a:ext>
            </a:extLst>
          </p:cNvPr>
          <p:cNvSpPr/>
          <p:nvPr/>
        </p:nvSpPr>
        <p:spPr>
          <a:xfrm>
            <a:off x="5324211" y="2734274"/>
            <a:ext cx="2408392" cy="352875"/>
          </a:xfrm>
          <a:prstGeom prst="roundRect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BB67BC3-8ADD-3E63-F4B3-31D9EA6C965D}"/>
              </a:ext>
            </a:extLst>
          </p:cNvPr>
          <p:cNvSpPr txBox="1"/>
          <p:nvPr/>
        </p:nvSpPr>
        <p:spPr>
          <a:xfrm>
            <a:off x="7959194" y="2670818"/>
            <a:ext cx="1685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저장소에 대한 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설명</a:t>
            </a:r>
            <a:r>
              <a:rPr lang="en-US" altLang="ko-KR" dirty="0">
                <a:solidFill>
                  <a:schemeClr val="bg1"/>
                </a:solidFill>
              </a:rPr>
              <a:t>,</a:t>
            </a:r>
            <a:r>
              <a:rPr lang="ko-KR" altLang="en-US" dirty="0" err="1">
                <a:solidFill>
                  <a:schemeClr val="bg1"/>
                </a:solidFill>
              </a:rPr>
              <a:t>역활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6C0C8FE4-D74B-DF3E-D666-BD2518C606AD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>
          <a:xfrm>
            <a:off x="7732603" y="2910712"/>
            <a:ext cx="226591" cy="83272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5460F6FC-208E-3092-D204-3951C5842330}"/>
              </a:ext>
            </a:extLst>
          </p:cNvPr>
          <p:cNvSpPr/>
          <p:nvPr/>
        </p:nvSpPr>
        <p:spPr>
          <a:xfrm>
            <a:off x="5324211" y="3233878"/>
            <a:ext cx="2408392" cy="536974"/>
          </a:xfrm>
          <a:prstGeom prst="round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38B2DD26-82DE-D9A7-447F-87001F2F9F78}"/>
              </a:ext>
            </a:extLst>
          </p:cNvPr>
          <p:cNvCxnSpPr>
            <a:cxnSpLocks/>
            <a:stCxn id="24" idx="3"/>
            <a:endCxn id="26" idx="1"/>
          </p:cNvCxnSpPr>
          <p:nvPr/>
        </p:nvCxnSpPr>
        <p:spPr>
          <a:xfrm>
            <a:off x="7732603" y="3502365"/>
            <a:ext cx="260747" cy="103686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2C71A33-0097-D450-66EA-E558C0B378B5}"/>
              </a:ext>
            </a:extLst>
          </p:cNvPr>
          <p:cNvSpPr txBox="1"/>
          <p:nvPr/>
        </p:nvSpPr>
        <p:spPr>
          <a:xfrm>
            <a:off x="7993350" y="3282885"/>
            <a:ext cx="1685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저장소 의 공개 여부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70C21482-AF39-B591-41A9-B719D3410960}"/>
              </a:ext>
            </a:extLst>
          </p:cNvPr>
          <p:cNvSpPr/>
          <p:nvPr/>
        </p:nvSpPr>
        <p:spPr>
          <a:xfrm>
            <a:off x="5324211" y="5026488"/>
            <a:ext cx="2408392" cy="536974"/>
          </a:xfrm>
          <a:prstGeom prst="roundRect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A03DE804-22B5-82A0-EB46-0C75C7FD35D8}"/>
              </a:ext>
            </a:extLst>
          </p:cNvPr>
          <p:cNvCxnSpPr>
            <a:cxnSpLocks/>
            <a:stCxn id="28" idx="3"/>
            <a:endCxn id="30" idx="1"/>
          </p:cNvCxnSpPr>
          <p:nvPr/>
        </p:nvCxnSpPr>
        <p:spPr>
          <a:xfrm>
            <a:off x="7732603" y="5294975"/>
            <a:ext cx="226590" cy="129987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407CBCD-D120-D715-9E24-FE350677943C}"/>
              </a:ext>
            </a:extLst>
          </p:cNvPr>
          <p:cNvSpPr txBox="1"/>
          <p:nvPr/>
        </p:nvSpPr>
        <p:spPr>
          <a:xfrm>
            <a:off x="7959193" y="5240296"/>
            <a:ext cx="168507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라이선스</a:t>
            </a:r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ko-KR" altLang="en-US" dirty="0">
                <a:solidFill>
                  <a:schemeClr val="bg1"/>
                </a:solidFill>
              </a:rPr>
              <a:t>권한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2875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FCA161-66B1-20AD-EC2D-B98C2CB17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870" y="444617"/>
            <a:ext cx="5842932" cy="738231"/>
          </a:xfrm>
        </p:spPr>
        <p:txBody>
          <a:bodyPr/>
          <a:lstStyle/>
          <a:p>
            <a:r>
              <a:rPr lang="en-US" altLang="ko-KR" dirty="0"/>
              <a:t>GitHub </a:t>
            </a:r>
            <a:r>
              <a:rPr lang="ko-KR" altLang="en-US" dirty="0"/>
              <a:t>사용 방법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81890DC-70A5-600D-B5AD-312EA9CD56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14" r="82031" b="54848"/>
          <a:stretch/>
        </p:blipFill>
        <p:spPr>
          <a:xfrm>
            <a:off x="1172386" y="1821589"/>
            <a:ext cx="5178079" cy="3555753"/>
          </a:xfrm>
          <a:prstGeom prst="rect">
            <a:avLst/>
          </a:prstGeom>
        </p:spPr>
      </p:pic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DB6A5B84-013B-C741-052E-983D8DC413B1}"/>
              </a:ext>
            </a:extLst>
          </p:cNvPr>
          <p:cNvSpPr/>
          <p:nvPr/>
        </p:nvSpPr>
        <p:spPr>
          <a:xfrm>
            <a:off x="1501628" y="2004969"/>
            <a:ext cx="1518409" cy="318781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94B686-52C8-36C7-1B03-36CDE42F8340}"/>
              </a:ext>
            </a:extLst>
          </p:cNvPr>
          <p:cNvSpPr txBox="1"/>
          <p:nvPr/>
        </p:nvSpPr>
        <p:spPr>
          <a:xfrm>
            <a:off x="6786692" y="2004969"/>
            <a:ext cx="47230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3200" i="0" dirty="0">
                <a:effectLst/>
                <a:latin typeface="+mj-ea"/>
                <a:ea typeface="+mj-ea"/>
              </a:rPr>
              <a:t>Repositories </a:t>
            </a:r>
            <a:r>
              <a:rPr lang="ko-KR" altLang="en-US" sz="3200" i="0" dirty="0">
                <a:effectLst/>
                <a:latin typeface="+mj-ea"/>
                <a:ea typeface="+mj-ea"/>
              </a:rPr>
              <a:t>만들기</a:t>
            </a:r>
            <a:endParaRPr lang="en-US" altLang="ko-KR" sz="3200" i="0" dirty="0">
              <a:effectLst/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787F62-E77C-4B90-2213-5C2E72AA3B52}"/>
              </a:ext>
            </a:extLst>
          </p:cNvPr>
          <p:cNvSpPr txBox="1"/>
          <p:nvPr/>
        </p:nvSpPr>
        <p:spPr>
          <a:xfrm>
            <a:off x="6786692" y="2740746"/>
            <a:ext cx="5405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</a:rPr>
              <a:t>	1-1 GitHub Desktop  </a:t>
            </a:r>
            <a:r>
              <a:rPr lang="ko-KR" altLang="en-US" dirty="0">
                <a:latin typeface="+mn-ea"/>
              </a:rPr>
              <a:t>프로그램 실행</a:t>
            </a:r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	1-2 File -&gt; New </a:t>
            </a:r>
            <a:r>
              <a:rPr lang="en-US" altLang="ko-KR" sz="1800" i="0" dirty="0">
                <a:effectLst/>
                <a:latin typeface="+mn-ea"/>
              </a:rPr>
              <a:t>Repositories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C887AFD-E4A7-5002-5C0C-9FB6A7621944}"/>
              </a:ext>
            </a:extLst>
          </p:cNvPr>
          <p:cNvCxnSpPr>
            <a:stCxn id="3" idx="3"/>
            <a:endCxn id="6" idx="1"/>
          </p:cNvCxnSpPr>
          <p:nvPr/>
        </p:nvCxnSpPr>
        <p:spPr>
          <a:xfrm>
            <a:off x="3020037" y="2164360"/>
            <a:ext cx="3766655" cy="8995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D0FD7649-3266-89EA-BD2B-77F7001A73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0059" y="3223303"/>
            <a:ext cx="2930406" cy="355575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0663AC2-254B-EE59-7939-D1192F5EF27A}"/>
              </a:ext>
            </a:extLst>
          </p:cNvPr>
          <p:cNvSpPr txBox="1"/>
          <p:nvPr/>
        </p:nvSpPr>
        <p:spPr>
          <a:xfrm>
            <a:off x="6786692" y="3571256"/>
            <a:ext cx="54053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i="0" dirty="0">
                <a:effectLst/>
                <a:latin typeface="+mj-ea"/>
                <a:ea typeface="+mj-ea"/>
              </a:rPr>
              <a:t>2.Repositories </a:t>
            </a:r>
            <a:r>
              <a:rPr lang="ko-KR" altLang="en-US" sz="3200" dirty="0">
                <a:latin typeface="+mj-ea"/>
                <a:ea typeface="+mj-ea"/>
              </a:rPr>
              <a:t>초기 설정</a:t>
            </a:r>
            <a:endParaRPr lang="en-US" altLang="ko-KR" sz="3200" i="0" dirty="0">
              <a:effectLst/>
              <a:latin typeface="+mj-ea"/>
              <a:ea typeface="+mj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23E692-F05C-3A7E-F49B-30446303AB8A}"/>
              </a:ext>
            </a:extLst>
          </p:cNvPr>
          <p:cNvSpPr txBox="1"/>
          <p:nvPr/>
        </p:nvSpPr>
        <p:spPr>
          <a:xfrm>
            <a:off x="6786692" y="4307033"/>
            <a:ext cx="5405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</a:rPr>
              <a:t>	2-1 </a:t>
            </a:r>
            <a:r>
              <a:rPr lang="en-US" altLang="ko-KR" sz="1800" i="0" dirty="0">
                <a:effectLst/>
                <a:latin typeface="+mn-ea"/>
              </a:rPr>
              <a:t>Repositories </a:t>
            </a:r>
            <a:r>
              <a:rPr lang="ko-KR" altLang="en-US" dirty="0">
                <a:latin typeface="+mn-ea"/>
              </a:rPr>
              <a:t>이름 </a:t>
            </a:r>
            <a:r>
              <a:rPr lang="en-US" altLang="ko-KR" sz="1800" i="0" dirty="0">
                <a:effectLst/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및 설명</a:t>
            </a:r>
            <a:endParaRPr lang="en-US" altLang="ko-KR" sz="1800" i="0" dirty="0">
              <a:effectLst/>
              <a:latin typeface="+mn-ea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2F830E37-CD19-AE9A-8BC0-41CFD305442C}"/>
              </a:ext>
            </a:extLst>
          </p:cNvPr>
          <p:cNvSpPr/>
          <p:nvPr/>
        </p:nvSpPr>
        <p:spPr>
          <a:xfrm>
            <a:off x="3537354" y="3759233"/>
            <a:ext cx="2729221" cy="917132"/>
          </a:xfrm>
          <a:prstGeom prst="roundRect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3D028FD7-5ABF-4AEA-142B-D4280D5AE46B}"/>
              </a:ext>
            </a:extLst>
          </p:cNvPr>
          <p:cNvCxnSpPr>
            <a:stCxn id="16" idx="3"/>
            <a:endCxn id="15" idx="1"/>
          </p:cNvCxnSpPr>
          <p:nvPr/>
        </p:nvCxnSpPr>
        <p:spPr>
          <a:xfrm>
            <a:off x="6266575" y="4217799"/>
            <a:ext cx="520117" cy="27390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27CB73D6-4614-EC4F-C456-ECF274AF04B8}"/>
              </a:ext>
            </a:extLst>
          </p:cNvPr>
          <p:cNvSpPr/>
          <p:nvPr/>
        </p:nvSpPr>
        <p:spPr>
          <a:xfrm>
            <a:off x="3520651" y="5364261"/>
            <a:ext cx="2729221" cy="917132"/>
          </a:xfrm>
          <a:prstGeom prst="round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FD9914A-6340-897B-0095-0D488C8E5EFD}"/>
              </a:ext>
            </a:extLst>
          </p:cNvPr>
          <p:cNvSpPr txBox="1"/>
          <p:nvPr/>
        </p:nvSpPr>
        <p:spPr>
          <a:xfrm>
            <a:off x="6786692" y="4676365"/>
            <a:ext cx="5405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</a:rPr>
              <a:t>	2-2 Local </a:t>
            </a:r>
            <a:r>
              <a:rPr lang="ko-KR" altLang="en-US" dirty="0">
                <a:latin typeface="+mn-ea"/>
              </a:rPr>
              <a:t>저장소의 경로 설정</a:t>
            </a:r>
            <a:endParaRPr lang="en-US" altLang="ko-KR" sz="1800" i="0" dirty="0">
              <a:effectLst/>
              <a:latin typeface="+mn-ea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A466B961-392E-E80C-6ABC-F0345007E302}"/>
              </a:ext>
            </a:extLst>
          </p:cNvPr>
          <p:cNvSpPr/>
          <p:nvPr/>
        </p:nvSpPr>
        <p:spPr>
          <a:xfrm>
            <a:off x="3537427" y="4702501"/>
            <a:ext cx="2729221" cy="612605"/>
          </a:xfrm>
          <a:prstGeom prst="roundRect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1A63BC80-047A-34A5-5F6D-BCDB055794D8}"/>
              </a:ext>
            </a:extLst>
          </p:cNvPr>
          <p:cNvCxnSpPr>
            <a:cxnSpLocks/>
            <a:stCxn id="10" idx="3"/>
            <a:endCxn id="21" idx="1"/>
          </p:cNvCxnSpPr>
          <p:nvPr/>
        </p:nvCxnSpPr>
        <p:spPr>
          <a:xfrm flipV="1">
            <a:off x="6350465" y="4861031"/>
            <a:ext cx="436227" cy="140149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EE8D5EB-AB17-5A40-B930-9D9DD6594E0C}"/>
              </a:ext>
            </a:extLst>
          </p:cNvPr>
          <p:cNvSpPr txBox="1"/>
          <p:nvPr/>
        </p:nvSpPr>
        <p:spPr>
          <a:xfrm>
            <a:off x="6786692" y="5012825"/>
            <a:ext cx="5405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</a:rPr>
              <a:t>	2-3 </a:t>
            </a:r>
            <a:r>
              <a:rPr lang="ko-KR" altLang="en-US" dirty="0">
                <a:latin typeface="+mn-ea"/>
              </a:rPr>
              <a:t>프로젝트의 권한 및 언어</a:t>
            </a:r>
            <a:endParaRPr lang="en-US" altLang="ko-KR" sz="1800" i="0" dirty="0">
              <a:effectLst/>
              <a:latin typeface="+mn-ea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541C6300-A3B1-9EE3-AA5B-C0A4795AEE73}"/>
              </a:ext>
            </a:extLst>
          </p:cNvPr>
          <p:cNvCxnSpPr>
            <a:cxnSpLocks/>
            <a:stCxn id="20" idx="3"/>
            <a:endCxn id="26" idx="1"/>
          </p:cNvCxnSpPr>
          <p:nvPr/>
        </p:nvCxnSpPr>
        <p:spPr>
          <a:xfrm flipV="1">
            <a:off x="6249872" y="5197491"/>
            <a:ext cx="536820" cy="62533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8CC3DBE-596C-37A6-286F-7EC4ACCBEB83}"/>
              </a:ext>
            </a:extLst>
          </p:cNvPr>
          <p:cNvSpPr txBox="1"/>
          <p:nvPr/>
        </p:nvSpPr>
        <p:spPr>
          <a:xfrm>
            <a:off x="6998898" y="5915342"/>
            <a:ext cx="51931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4"/>
              </a:rPr>
              <a:t>3-1 </a:t>
            </a:r>
            <a:r>
              <a:rPr lang="ko-KR" altLang="en-US" dirty="0">
                <a:hlinkClick r:id="rId4"/>
              </a:rPr>
              <a:t>https://github.com/gomtings/JeoninHighSchool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009394-B4B3-BBFA-D32F-99BED77BD17B}"/>
              </a:ext>
            </a:extLst>
          </p:cNvPr>
          <p:cNvSpPr txBox="1"/>
          <p:nvPr/>
        </p:nvSpPr>
        <p:spPr>
          <a:xfrm>
            <a:off x="6786692" y="5337640"/>
            <a:ext cx="54053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i="0" dirty="0">
                <a:effectLst/>
                <a:latin typeface="+mj-ea"/>
                <a:ea typeface="+mj-ea"/>
              </a:rPr>
              <a:t>3.</a:t>
            </a:r>
            <a:r>
              <a:rPr lang="ko-KR" altLang="en-US" sz="3200" i="0" dirty="0">
                <a:effectLst/>
                <a:latin typeface="+mj-ea"/>
                <a:ea typeface="+mj-ea"/>
              </a:rPr>
              <a:t>수업</a:t>
            </a:r>
            <a:r>
              <a:rPr lang="en-US" altLang="ko-KR" sz="3200" i="0" dirty="0">
                <a:effectLst/>
                <a:latin typeface="+mj-ea"/>
                <a:ea typeface="+mj-ea"/>
              </a:rPr>
              <a:t> Repositories</a:t>
            </a:r>
            <a:r>
              <a:rPr lang="ko-KR" altLang="en-US" sz="3200" i="0" dirty="0">
                <a:effectLst/>
                <a:latin typeface="+mj-ea"/>
                <a:ea typeface="+mj-ea"/>
              </a:rPr>
              <a:t> </a:t>
            </a:r>
            <a:endParaRPr lang="en-US" altLang="ko-KR" sz="3200" i="0" dirty="0">
              <a:effectLst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79357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1BDF80B2-FB5C-5294-F34D-94AD4DFC22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870" y="1475843"/>
            <a:ext cx="7260910" cy="453568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9FFCA161-66B1-20AD-EC2D-B98C2CB17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870" y="444617"/>
            <a:ext cx="5842932" cy="738231"/>
          </a:xfrm>
        </p:spPr>
        <p:txBody>
          <a:bodyPr/>
          <a:lstStyle/>
          <a:p>
            <a:r>
              <a:rPr lang="en-US" altLang="ko-KR" dirty="0"/>
              <a:t>GitHub push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787F62-E77C-4B90-2213-5C2E72AA3B52}"/>
              </a:ext>
            </a:extLst>
          </p:cNvPr>
          <p:cNvSpPr txBox="1"/>
          <p:nvPr/>
        </p:nvSpPr>
        <p:spPr>
          <a:xfrm>
            <a:off x="7593432" y="2338884"/>
            <a:ext cx="3464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</a:rPr>
              <a:t>	</a:t>
            </a:r>
            <a:r>
              <a:rPr lang="en-US" altLang="ko-KR" sz="1800" i="0" dirty="0">
                <a:effectLst/>
                <a:latin typeface="+mj-ea"/>
                <a:ea typeface="+mj-ea"/>
              </a:rPr>
              <a:t> </a:t>
            </a:r>
            <a:r>
              <a:rPr lang="en-US" altLang="ko-KR" sz="1800" i="0" dirty="0">
                <a:solidFill>
                  <a:srgbClr val="FFC000"/>
                </a:solidFill>
                <a:effectLst/>
                <a:latin typeface="+mj-ea"/>
                <a:ea typeface="+mj-ea"/>
              </a:rPr>
              <a:t>Repositories</a:t>
            </a:r>
            <a:r>
              <a:rPr lang="en-US" altLang="ko-KR" sz="1800" i="0" dirty="0">
                <a:effectLst/>
                <a:latin typeface="+mj-ea"/>
                <a:ea typeface="+mj-ea"/>
              </a:rPr>
              <a:t> </a:t>
            </a:r>
            <a:r>
              <a:rPr lang="ko-KR" altLang="en-US" dirty="0">
                <a:solidFill>
                  <a:srgbClr val="FFC000"/>
                </a:solidFill>
                <a:latin typeface="+mn-ea"/>
              </a:rPr>
              <a:t>의 수정 사항</a:t>
            </a:r>
            <a:endParaRPr lang="en-US" altLang="ko-KR" dirty="0">
              <a:solidFill>
                <a:srgbClr val="FFC000"/>
              </a:solidFill>
              <a:latin typeface="+mn-ea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350D680F-C584-D294-210C-59BACB4317E9}"/>
              </a:ext>
            </a:extLst>
          </p:cNvPr>
          <p:cNvSpPr/>
          <p:nvPr/>
        </p:nvSpPr>
        <p:spPr>
          <a:xfrm>
            <a:off x="708870" y="1996580"/>
            <a:ext cx="5910044" cy="2310453"/>
          </a:xfrm>
          <a:prstGeom prst="round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A43D7FA-74FA-960E-C377-90E4DABC1A4A}"/>
              </a:ext>
            </a:extLst>
          </p:cNvPr>
          <p:cNvCxnSpPr>
            <a:stCxn id="8" idx="3"/>
            <a:endCxn id="6" idx="1"/>
          </p:cNvCxnSpPr>
          <p:nvPr/>
        </p:nvCxnSpPr>
        <p:spPr>
          <a:xfrm flipV="1">
            <a:off x="6618914" y="2523550"/>
            <a:ext cx="974518" cy="628257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A3A403BB-6D83-FD71-C12B-1F7A00EFF165}"/>
              </a:ext>
            </a:extLst>
          </p:cNvPr>
          <p:cNvSpPr/>
          <p:nvPr/>
        </p:nvSpPr>
        <p:spPr>
          <a:xfrm>
            <a:off x="708870" y="4491699"/>
            <a:ext cx="2789339" cy="1212815"/>
          </a:xfrm>
          <a:prstGeom prst="round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E8D8D1F-857B-840F-501A-C06697262A04}"/>
              </a:ext>
            </a:extLst>
          </p:cNvPr>
          <p:cNvSpPr txBox="1"/>
          <p:nvPr/>
        </p:nvSpPr>
        <p:spPr>
          <a:xfrm>
            <a:off x="4001667" y="4730001"/>
            <a:ext cx="24159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i="0" dirty="0">
                <a:solidFill>
                  <a:srgbClr val="00B050"/>
                </a:solidFill>
                <a:effectLst/>
                <a:latin typeface="+mj-ea"/>
                <a:ea typeface="+mj-ea"/>
              </a:rPr>
              <a:t>1. commit name</a:t>
            </a:r>
          </a:p>
          <a:p>
            <a:r>
              <a:rPr lang="en-US" altLang="ko-KR" dirty="0">
                <a:solidFill>
                  <a:srgbClr val="00B050"/>
                </a:solidFill>
                <a:latin typeface="+mj-ea"/>
                <a:ea typeface="+mj-ea"/>
              </a:rPr>
              <a:t>2. </a:t>
            </a:r>
            <a:r>
              <a:rPr lang="en-US" altLang="ko-KR" sz="1800" i="0" dirty="0">
                <a:solidFill>
                  <a:srgbClr val="00B050"/>
                </a:solidFill>
                <a:effectLst/>
                <a:latin typeface="+mj-ea"/>
                <a:ea typeface="+mj-ea"/>
              </a:rPr>
              <a:t>Commit </a:t>
            </a:r>
            <a:r>
              <a:rPr lang="ko-KR" altLang="en-US" sz="1800" i="0" dirty="0">
                <a:solidFill>
                  <a:srgbClr val="00B050"/>
                </a:solidFill>
                <a:effectLst/>
                <a:latin typeface="+mj-ea"/>
                <a:ea typeface="+mj-ea"/>
              </a:rPr>
              <a:t>설명</a:t>
            </a:r>
            <a:endParaRPr lang="en-US" altLang="ko-KR" dirty="0">
              <a:solidFill>
                <a:srgbClr val="00B050"/>
              </a:solidFill>
              <a:latin typeface="+mn-ea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184DDF51-DBAA-D5A0-4244-1110706879A8}"/>
              </a:ext>
            </a:extLst>
          </p:cNvPr>
          <p:cNvCxnSpPr>
            <a:cxnSpLocks/>
            <a:stCxn id="17" idx="3"/>
            <a:endCxn id="19" idx="1"/>
          </p:cNvCxnSpPr>
          <p:nvPr/>
        </p:nvCxnSpPr>
        <p:spPr>
          <a:xfrm flipV="1">
            <a:off x="3498209" y="5053167"/>
            <a:ext cx="503458" cy="4494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2811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6B9E39B-34BB-D8BE-EEC2-ECD58D7649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669" y="1184056"/>
            <a:ext cx="7280115" cy="452045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9FFCA161-66B1-20AD-EC2D-B98C2CB17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870" y="444617"/>
            <a:ext cx="5842932" cy="738231"/>
          </a:xfrm>
        </p:spPr>
        <p:txBody>
          <a:bodyPr/>
          <a:lstStyle/>
          <a:p>
            <a:r>
              <a:rPr lang="en-US" altLang="ko-KR" dirty="0"/>
              <a:t>GitHub</a:t>
            </a:r>
            <a:r>
              <a:rPr lang="ko-KR" altLang="en-US" dirty="0"/>
              <a:t> </a:t>
            </a:r>
            <a:r>
              <a:rPr lang="en-US" altLang="ko-KR" dirty="0"/>
              <a:t>pull</a:t>
            </a:r>
            <a:endParaRPr lang="ko-KR" altLang="en-US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A43D7FA-74FA-960E-C377-90E4DABC1A4A}"/>
              </a:ext>
            </a:extLst>
          </p:cNvPr>
          <p:cNvCxnSpPr>
            <a:cxnSpLocks/>
          </p:cNvCxnSpPr>
          <p:nvPr/>
        </p:nvCxnSpPr>
        <p:spPr>
          <a:xfrm flipV="1">
            <a:off x="6618914" y="2523550"/>
            <a:ext cx="974518" cy="628257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A3A403BB-6D83-FD71-C12B-1F7A00EFF165}"/>
              </a:ext>
            </a:extLst>
          </p:cNvPr>
          <p:cNvSpPr/>
          <p:nvPr/>
        </p:nvSpPr>
        <p:spPr>
          <a:xfrm>
            <a:off x="5083728" y="1182849"/>
            <a:ext cx="1744911" cy="606408"/>
          </a:xfrm>
          <a:prstGeom prst="round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E8D8D1F-857B-840F-501A-C06697262A04}"/>
              </a:ext>
            </a:extLst>
          </p:cNvPr>
          <p:cNvSpPr txBox="1"/>
          <p:nvPr/>
        </p:nvSpPr>
        <p:spPr>
          <a:xfrm>
            <a:off x="8506555" y="2828641"/>
            <a:ext cx="3254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B050"/>
                </a:solidFill>
                <a:latin typeface="+mn-ea"/>
              </a:rPr>
              <a:t>원격 저장소와 로컬 저장소를 동기화 시킵니다</a:t>
            </a:r>
            <a:r>
              <a:rPr lang="en-US" altLang="ko-KR" dirty="0">
                <a:solidFill>
                  <a:srgbClr val="00B050"/>
                </a:solidFill>
                <a:latin typeface="+mn-ea"/>
              </a:rPr>
              <a:t>.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184DDF51-DBAA-D5A0-4244-1110706879A8}"/>
              </a:ext>
            </a:extLst>
          </p:cNvPr>
          <p:cNvCxnSpPr>
            <a:cxnSpLocks/>
            <a:stCxn id="17" idx="3"/>
            <a:endCxn id="19" idx="1"/>
          </p:cNvCxnSpPr>
          <p:nvPr/>
        </p:nvCxnSpPr>
        <p:spPr>
          <a:xfrm>
            <a:off x="6828639" y="1486053"/>
            <a:ext cx="1677916" cy="166575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3533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C5FEB4C1-53DE-E48F-565F-F131CF0FAE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964" y="1752600"/>
            <a:ext cx="5553075" cy="3352800"/>
          </a:xfrm>
          <a:prstGeom prst="rect">
            <a:avLst/>
          </a:prstGeom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FF8E9CD3-FA59-2963-2B69-9F06F51A5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870" y="444617"/>
            <a:ext cx="5842932" cy="738231"/>
          </a:xfrm>
        </p:spPr>
        <p:txBody>
          <a:bodyPr/>
          <a:lstStyle/>
          <a:p>
            <a:r>
              <a:rPr lang="en-US" altLang="ko-KR" dirty="0"/>
              <a:t>Git bash - clone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7833A7-6A19-EC3D-5DA7-AFB60C4FD01A}"/>
              </a:ext>
            </a:extLst>
          </p:cNvPr>
          <p:cNvSpPr txBox="1"/>
          <p:nvPr/>
        </p:nvSpPr>
        <p:spPr>
          <a:xfrm>
            <a:off x="6917923" y="3059668"/>
            <a:ext cx="504325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dirty="0" err="1"/>
              <a:t>cd</a:t>
            </a:r>
            <a:r>
              <a:rPr lang="ko-KR" altLang="en-US" sz="1400" dirty="0"/>
              <a:t> /c/GitHub/</a:t>
            </a:r>
            <a:endParaRPr lang="en-US" altLang="ko-KR" sz="1400" dirty="0"/>
          </a:p>
          <a:p>
            <a:pPr marL="342900" indent="-342900">
              <a:buFontTx/>
              <a:buAutoNum type="arabicPeriod"/>
            </a:pPr>
            <a:r>
              <a:rPr lang="en-US" altLang="ko-KR" sz="1400" dirty="0"/>
              <a:t>git clone </a:t>
            </a:r>
            <a:r>
              <a:rPr lang="en-US" altLang="ko-KR" sz="1400" dirty="0">
                <a:hlinkClick r:id="rId3"/>
              </a:rPr>
              <a:t>https://github.com/gomtings/JeoninHighSchool.git</a:t>
            </a:r>
            <a:endParaRPr lang="en-US" altLang="ko-KR" sz="1400" dirty="0"/>
          </a:p>
          <a:p>
            <a:pPr marL="342900" indent="-342900">
              <a:buFontTx/>
              <a:buAutoNum type="arabicPeriod"/>
            </a:pP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003401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C5FEB4C1-53DE-E48F-565F-F131CF0FAE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964" y="1752600"/>
            <a:ext cx="5553075" cy="3352800"/>
          </a:xfrm>
          <a:prstGeom prst="rect">
            <a:avLst/>
          </a:prstGeom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FF8E9CD3-FA59-2963-2B69-9F06F51A5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870" y="444617"/>
            <a:ext cx="5842932" cy="738231"/>
          </a:xfrm>
        </p:spPr>
        <p:txBody>
          <a:bodyPr/>
          <a:lstStyle/>
          <a:p>
            <a:r>
              <a:rPr lang="en-US" altLang="ko-KR" dirty="0"/>
              <a:t>Git bash -pull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7833A7-6A19-EC3D-5DA7-AFB60C4FD01A}"/>
              </a:ext>
            </a:extLst>
          </p:cNvPr>
          <p:cNvSpPr txBox="1"/>
          <p:nvPr/>
        </p:nvSpPr>
        <p:spPr>
          <a:xfrm>
            <a:off x="6917923" y="3059668"/>
            <a:ext cx="504325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dirty="0" err="1"/>
              <a:t>cd</a:t>
            </a:r>
            <a:r>
              <a:rPr lang="ko-KR" altLang="en-US" sz="1400" dirty="0"/>
              <a:t> /c/GitHub/</a:t>
            </a:r>
            <a:endParaRPr lang="en-US" altLang="ko-KR" sz="1400" dirty="0"/>
          </a:p>
          <a:p>
            <a:pPr marL="342900" indent="-342900">
              <a:buFontTx/>
              <a:buAutoNum type="arabicPeriod"/>
            </a:pPr>
            <a:r>
              <a:rPr lang="en-US" altLang="ko-KR" sz="1400" dirty="0"/>
              <a:t>git clone </a:t>
            </a:r>
            <a:r>
              <a:rPr lang="en-US" altLang="ko-KR" sz="1400" dirty="0">
                <a:hlinkClick r:id="rId3"/>
              </a:rPr>
              <a:t>https://github.com/gomtings/JeoninHighSchool.git</a:t>
            </a:r>
            <a:endParaRPr lang="en-US" altLang="ko-KR" sz="1400" dirty="0"/>
          </a:p>
          <a:p>
            <a:pPr marL="342900" indent="-342900">
              <a:buFontTx/>
              <a:buAutoNum type="arabicPeriod"/>
            </a:pP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451148590"/>
      </p:ext>
    </p:extLst>
  </p:cSld>
  <p:clrMapOvr>
    <a:masterClrMapping/>
  </p:clrMapOvr>
</p:sld>
</file>

<file path=ppt/theme/theme1.xml><?xml version="1.0" encoding="utf-8"?>
<a:theme xmlns:a="http://schemas.openxmlformats.org/drawingml/2006/main" name="자르기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20000000000000000000"/>
        <a:ea typeface=""/>
        <a:cs typeface=""/>
        <a:font script="Jpan" typeface="メイリオ"/>
        <a:font script="Hang" typeface="돋움"/>
        <a:font script="Hans" typeface="华文楷体"/>
        <a:font script="Hant" typeface="Microsoft JhengHei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20000000000000000000"/>
        <a:ea typeface=""/>
        <a:cs typeface=""/>
        <a:font script="Jpan" typeface="メイリオ"/>
        <a:font script="Hang" typeface="돋움"/>
        <a:font script="Hans" typeface="华文楷体"/>
        <a:font script="Hant" typeface="Microsoft JhengHei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4437</TotalTime>
  <Words>146</Words>
  <Application>Microsoft Office PowerPoint</Application>
  <PresentationFormat>와이드스크린</PresentationFormat>
  <Paragraphs>29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돋움</vt:lpstr>
      <vt:lpstr>Franklin Gothic Book</vt:lpstr>
      <vt:lpstr>자르기</vt:lpstr>
      <vt:lpstr>PowerPoint 프레젠테이션</vt:lpstr>
      <vt:lpstr>GitHub 레파지토리 만들기</vt:lpstr>
      <vt:lpstr>GitHub 사용 방법</vt:lpstr>
      <vt:lpstr>GitHub push</vt:lpstr>
      <vt:lpstr>GitHub pull</vt:lpstr>
      <vt:lpstr>Git bash - clone</vt:lpstr>
      <vt:lpstr>Git bash -pull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sang woo lee</dc:creator>
  <cp:lastModifiedBy>lee sang woo</cp:lastModifiedBy>
  <cp:revision>101</cp:revision>
  <dcterms:created xsi:type="dcterms:W3CDTF">2018-03-18T16:38:18Z</dcterms:created>
  <dcterms:modified xsi:type="dcterms:W3CDTF">2023-04-06T12:24:06Z</dcterms:modified>
  <cp:version>1000.0000.01</cp:version>
</cp:coreProperties>
</file>