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3" r:id="rId4"/>
    <p:sldId id="294" r:id="rId5"/>
    <p:sldId id="296" r:id="rId6"/>
    <p:sldId id="299" r:id="rId7"/>
    <p:sldId id="301" r:id="rId8"/>
    <p:sldId id="302" r:id="rId9"/>
    <p:sldId id="300" r:id="rId10"/>
    <p:sldId id="298" r:id="rId11"/>
    <p:sldId id="297" r:id="rId12"/>
    <p:sldId id="304" r:id="rId13"/>
    <p:sldId id="303" r:id="rId14"/>
    <p:sldId id="305" r:id="rId15"/>
    <p:sldId id="306" r:id="rId16"/>
    <p:sldId id="309" r:id="rId17"/>
    <p:sldId id="307" r:id="rId18"/>
    <p:sldId id="310" r:id="rId19"/>
    <p:sldId id="311" r:id="rId20"/>
    <p:sldId id="312" r:id="rId21"/>
    <p:sldId id="313" r:id="rId22"/>
    <p:sldId id="265" r:id="rId23"/>
  </p:sldIdLst>
  <p:sldSz cx="18288000" cy="10287000"/>
  <p:notesSz cx="10287000" cy="18288000"/>
  <p:embeddedFontLst>
    <p:embeddedFont>
      <p:font typeface="더잠실 3 Regular" panose="00000500000000000000" pitchFamily="2" charset="-127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5C1"/>
    <a:srgbClr val="99FF66"/>
    <a:srgbClr val="ACE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800" autoAdjust="0"/>
  </p:normalViewPr>
  <p:slideViewPr>
    <p:cSldViewPr>
      <p:cViewPr varScale="1">
        <p:scale>
          <a:sx n="58" d="100"/>
          <a:sy n="58" d="100"/>
        </p:scale>
        <p:origin x="542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더잠실 3 Regular" panose="00000500000000000000" pitchFamily="2" charset="-127"/>
                <a:ea typeface="더잠실 3 Regular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더잠실 3 Regular" panose="00000500000000000000" pitchFamily="2" charset="-127"/>
                <a:ea typeface="더잠실 3 Regular" panose="00000500000000000000" pitchFamily="2" charset="-127"/>
              </a:defRPr>
            </a:lvl1pPr>
          </a:lstStyle>
          <a:p>
            <a:fld id="{851CFEDC-37A3-4ED5-9491-288A926F936D}" type="datetimeFigureOut">
              <a:rPr lang="ko-KR" altLang="en-US" smtClean="0"/>
              <a:pPr/>
              <a:t>2023-08-22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더잠실 3 Regular" panose="00000500000000000000" pitchFamily="2" charset="-127"/>
                <a:ea typeface="더잠실 3 Regular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더잠실 3 Regular" panose="00000500000000000000" pitchFamily="2" charset="-127"/>
                <a:ea typeface="더잠실 3 Regular" panose="00000500000000000000" pitchFamily="2" charset="-127"/>
              </a:defRPr>
            </a:lvl1pPr>
          </a:lstStyle>
          <a:p>
            <a:fld id="{B100D327-460E-4654-8112-007161A1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26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더잠실 3 Regular" panose="00000500000000000000" pitchFamily="2" charset="-127"/>
        <a:ea typeface="더잠실 3 Regular" panose="000005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더잠실 3 Regular" panose="00000500000000000000" pitchFamily="2" charset="-127"/>
        <a:ea typeface="더잠실 3 Regular" panose="000005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더잠실 3 Regular" panose="00000500000000000000" pitchFamily="2" charset="-127"/>
        <a:ea typeface="더잠실 3 Regular" panose="000005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더잠실 3 Regular" panose="00000500000000000000" pitchFamily="2" charset="-127"/>
        <a:ea typeface="더잠실 3 Regular" panose="000005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더잠실 3 Regular" panose="00000500000000000000" pitchFamily="2" charset="-127"/>
        <a:ea typeface="더잠실 3 Regular" panose="000005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38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8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4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38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1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8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74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9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5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80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3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9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5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3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1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6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0D327-460E-4654-8112-007161A117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8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lvl="1">
              <a:buChar char="•"/>
            </a:pPr>
            <a:r>
              <a:rPr lang="ko-KR" altLang="en-US"/>
              <a:t>두 번째 수준</a:t>
            </a:r>
          </a:p>
          <a:p>
            <a:pPr lvl="2">
              <a:buChar char="•"/>
            </a:pPr>
            <a:r>
              <a:rPr lang="ko-KR" altLang="en-US"/>
              <a:t>세 번째 수준</a:t>
            </a:r>
          </a:p>
          <a:p>
            <a:pPr lvl="3">
              <a:buChar char="•"/>
            </a:pPr>
            <a:r>
              <a:rPr lang="ko-KR" altLang="en-US"/>
              <a:t>네 번째 수준</a:t>
            </a:r>
          </a:p>
          <a:p>
            <a:pPr lvl="4">
              <a:buChar char="•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더잠실 3 Regular" panose="00000500000000000000" pitchFamily="2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더잠실 3 Regular" panose="00000500000000000000" pitchFamily="2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더잠실 3 Regular" panose="00000500000000000000" pitchFamily="2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더잠실 3 Regular" panose="00000500000000000000" pitchFamily="2" charset="-127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더잠실 3 Regular" panose="00000500000000000000" pitchFamily="2" charset="-127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더잠실 3 Regular" panose="00000500000000000000" pitchFamily="2" charset="-127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더잠실 3 Regular" panose="00000500000000000000" pitchFamily="2" charset="-127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더잠실 3 Regular" panose="00000500000000000000" pitchFamily="2" charset="-127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더잠실 3 Regular" panose="00000500000000000000" pitchFamily="2" charset="-127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1.png"/><Relationship Id="rId7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23E1F6-9A2E-4080-95D1-D6AB3F9BC6C8}"/>
              </a:ext>
            </a:extLst>
          </p:cNvPr>
          <p:cNvSpPr txBox="1"/>
          <p:nvPr/>
        </p:nvSpPr>
        <p:spPr>
          <a:xfrm>
            <a:off x="3206872" y="4481780"/>
            <a:ext cx="11044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Software</a:t>
            </a:r>
            <a:endParaRPr lang="ko-KR" altLang="en-US" sz="100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35660-AE8C-46C2-BB98-9836523C7DDF}"/>
              </a:ext>
            </a:extLst>
          </p:cNvPr>
          <p:cNvSpPr txBox="1"/>
          <p:nvPr/>
        </p:nvSpPr>
        <p:spPr>
          <a:xfrm>
            <a:off x="14782800" y="648401"/>
            <a:ext cx="2877656" cy="46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2023. 08. 22</a:t>
            </a:r>
            <a:endParaRPr lang="ko-KR" altLang="en-US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AD7F4-A5AE-4388-9E81-98D2F5165DE3}"/>
              </a:ext>
            </a:extLst>
          </p:cNvPr>
          <p:cNvSpPr txBox="1"/>
          <p:nvPr/>
        </p:nvSpPr>
        <p:spPr>
          <a:xfrm>
            <a:off x="760934" y="8226382"/>
            <a:ext cx="2334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김윤호</a:t>
            </a:r>
            <a:endParaRPr lang="en-US" altLang="ko-KR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임  준</a:t>
            </a:r>
            <a:endParaRPr lang="en-US" altLang="ko-KR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신용현</a:t>
            </a:r>
            <a:endParaRPr lang="ko-KR" altLang="en-US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6C511-39AB-4BA7-9076-A1B44F660530}"/>
              </a:ext>
            </a:extLst>
          </p:cNvPr>
          <p:cNvSpPr txBox="1"/>
          <p:nvPr/>
        </p:nvSpPr>
        <p:spPr>
          <a:xfrm>
            <a:off x="6857007" y="648401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# Serving Robot Project</a:t>
            </a:r>
            <a:endParaRPr lang="ko-KR" altLang="en-US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 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A6BB3-83A7-44EB-B345-0CB120B5F888}"/>
              </a:ext>
            </a:extLst>
          </p:cNvPr>
          <p:cNvSpPr txBox="1"/>
          <p:nvPr/>
        </p:nvSpPr>
        <p:spPr>
          <a:xfrm>
            <a:off x="10657329" y="4197518"/>
            <a:ext cx="7436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87F97-F023-4636-B4B1-59976ADF3AF3}"/>
              </a:ext>
            </a:extLst>
          </p:cNvPr>
          <p:cNvSpPr txBox="1"/>
          <p:nvPr/>
        </p:nvSpPr>
        <p:spPr>
          <a:xfrm>
            <a:off x="10657329" y="3902250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42CE7-14CE-453E-B101-A6356731EE0F}"/>
              </a:ext>
            </a:extLst>
          </p:cNvPr>
          <p:cNvSpPr txBox="1"/>
          <p:nvPr/>
        </p:nvSpPr>
        <p:spPr>
          <a:xfrm>
            <a:off x="10657329" y="3715551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F23D3-624E-48EE-B645-6143F02EFE85}"/>
              </a:ext>
            </a:extLst>
          </p:cNvPr>
          <p:cNvSpPr txBox="1"/>
          <p:nvPr/>
        </p:nvSpPr>
        <p:spPr>
          <a:xfrm>
            <a:off x="10657329" y="3540256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5AE0E-2E8F-431C-A76E-92C40FC3D4F0}"/>
              </a:ext>
            </a:extLst>
          </p:cNvPr>
          <p:cNvSpPr txBox="1"/>
          <p:nvPr/>
        </p:nvSpPr>
        <p:spPr>
          <a:xfrm>
            <a:off x="3023320" y="5602681"/>
            <a:ext cx="554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 중 입니다</a:t>
            </a:r>
            <a:r>
              <a:rPr lang="en-US" altLang="ko-KR" sz="5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…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B4EEA26-B33F-481A-8BCF-6CACF4564E8B}"/>
              </a:ext>
            </a:extLst>
          </p:cNvPr>
          <p:cNvSpPr/>
          <p:nvPr/>
        </p:nvSpPr>
        <p:spPr>
          <a:xfrm>
            <a:off x="7488126" y="7587929"/>
            <a:ext cx="1655874" cy="677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직원호출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561135-EB1A-4777-9C18-4D61D9258939}"/>
              </a:ext>
            </a:extLst>
          </p:cNvPr>
          <p:cNvSpPr txBox="1"/>
          <p:nvPr/>
        </p:nvSpPr>
        <p:spPr>
          <a:xfrm>
            <a:off x="10657329" y="3902250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직원호출 기능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1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 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주문하신 음식이 도착했습니다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1761B-ECAF-4CBB-B284-08DC0237E2BD}"/>
              </a:ext>
            </a:extLst>
          </p:cNvPr>
          <p:cNvSpPr/>
          <p:nvPr/>
        </p:nvSpPr>
        <p:spPr>
          <a:xfrm>
            <a:off x="1943200" y="525622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5E80CE-4004-498D-B44F-40382D6F481A}"/>
              </a:ext>
            </a:extLst>
          </p:cNvPr>
          <p:cNvSpPr/>
          <p:nvPr/>
        </p:nvSpPr>
        <p:spPr>
          <a:xfrm>
            <a:off x="1943200" y="615619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51042A-0BA7-48B9-B365-92BDA5E643B3}"/>
              </a:ext>
            </a:extLst>
          </p:cNvPr>
          <p:cNvSpPr/>
          <p:nvPr/>
        </p:nvSpPr>
        <p:spPr>
          <a:xfrm>
            <a:off x="1943200" y="7003756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3D021-2B92-46F8-8B20-12A0521C67D4}"/>
              </a:ext>
            </a:extLst>
          </p:cNvPr>
          <p:cNvSpPr txBox="1"/>
          <p:nvPr/>
        </p:nvSpPr>
        <p:spPr>
          <a:xfrm>
            <a:off x="3824847" y="5432923"/>
            <a:ext cx="55454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sz="44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칸</a:t>
            </a:r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에서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음식을 가져가주세요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63E25B-C781-4FA6-A33D-FA7962539850}"/>
              </a:ext>
            </a:extLst>
          </p:cNvPr>
          <p:cNvSpPr/>
          <p:nvPr/>
        </p:nvSpPr>
        <p:spPr>
          <a:xfrm>
            <a:off x="7488126" y="7587929"/>
            <a:ext cx="1655874" cy="677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직원호출</a:t>
            </a:r>
          </a:p>
        </p:txBody>
      </p:sp>
    </p:spTree>
    <p:extLst>
      <p:ext uri="{BB962C8B-B14F-4D97-AF65-F5344CB8AC3E}">
        <p14:creationId xmlns:p14="http://schemas.microsoft.com/office/powerpoint/2010/main" val="52040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호출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받았을 경우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A6BB3-83A7-44EB-B345-0CB120B5F888}"/>
              </a:ext>
            </a:extLst>
          </p:cNvPr>
          <p:cNvSpPr txBox="1"/>
          <p:nvPr/>
        </p:nvSpPr>
        <p:spPr>
          <a:xfrm>
            <a:off x="10657329" y="4197518"/>
            <a:ext cx="7436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87F97-F023-4636-B4B1-59976ADF3AF3}"/>
              </a:ext>
            </a:extLst>
          </p:cNvPr>
          <p:cNvSpPr txBox="1"/>
          <p:nvPr/>
        </p:nvSpPr>
        <p:spPr>
          <a:xfrm>
            <a:off x="10657329" y="3902250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42CE7-14CE-453E-B101-A6356731EE0F}"/>
              </a:ext>
            </a:extLst>
          </p:cNvPr>
          <p:cNvSpPr txBox="1"/>
          <p:nvPr/>
        </p:nvSpPr>
        <p:spPr>
          <a:xfrm>
            <a:off x="10657329" y="3715551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F23D3-624E-48EE-B645-6143F02EFE85}"/>
              </a:ext>
            </a:extLst>
          </p:cNvPr>
          <p:cNvSpPr txBox="1"/>
          <p:nvPr/>
        </p:nvSpPr>
        <p:spPr>
          <a:xfrm>
            <a:off x="10657329" y="3540256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5AE0E-2E8F-431C-A76E-92C40FC3D4F0}"/>
              </a:ext>
            </a:extLst>
          </p:cNvPr>
          <p:cNvSpPr txBox="1"/>
          <p:nvPr/>
        </p:nvSpPr>
        <p:spPr>
          <a:xfrm>
            <a:off x="2951312" y="5941332"/>
            <a:ext cx="554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이동 중 입니다</a:t>
            </a:r>
            <a:r>
              <a:rPr lang="en-US" altLang="ko-KR" sz="5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…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B4EEA26-B33F-481A-8BCF-6CACF4564E8B}"/>
              </a:ext>
            </a:extLst>
          </p:cNvPr>
          <p:cNvSpPr/>
          <p:nvPr/>
        </p:nvSpPr>
        <p:spPr>
          <a:xfrm>
            <a:off x="7488126" y="7587929"/>
            <a:ext cx="1655874" cy="677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직원호출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034AD6-46FA-4D46-9323-5E7BE85B54A3}"/>
              </a:ext>
            </a:extLst>
          </p:cNvPr>
          <p:cNvSpPr txBox="1"/>
          <p:nvPr/>
        </p:nvSpPr>
        <p:spPr>
          <a:xfrm>
            <a:off x="2813551" y="5018670"/>
            <a:ext cx="5545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4800" dirty="0">
              <a:solidFill>
                <a:schemeClr val="tx2">
                  <a:lumMod val="40000"/>
                  <a:lumOff val="60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6768B2-95BF-4C46-8BBE-96EF7A8E1D30}"/>
              </a:ext>
            </a:extLst>
          </p:cNvPr>
          <p:cNvSpPr txBox="1"/>
          <p:nvPr/>
        </p:nvSpPr>
        <p:spPr>
          <a:xfrm>
            <a:off x="10809729" y="4054650"/>
            <a:ext cx="5751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테이블에 배치된 호출 </a:t>
            </a:r>
            <a:r>
              <a:rPr lang="ko-KR" altLang="en-US" sz="36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벨을</a:t>
            </a: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누를 경우 해당 테이블로 이동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0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31" name="사각형: 둥근 모서리 30">
            <a:hlinkClick r:id="rId6" action="ppaction://hlinksldjump"/>
            <a:extLst>
              <a:ext uri="{FF2B5EF4-FFF2-40B4-BE49-F238E27FC236}">
                <a16:creationId xmlns:a16="http://schemas.microsoft.com/office/drawing/2014/main" id="{0363E25B-C781-4FA6-A33D-FA7962539850}"/>
              </a:ext>
            </a:extLst>
          </p:cNvPr>
          <p:cNvSpPr/>
          <p:nvPr/>
        </p:nvSpPr>
        <p:spPr>
          <a:xfrm>
            <a:off x="3119148" y="5027459"/>
            <a:ext cx="2275119" cy="1052146"/>
          </a:xfrm>
          <a:prstGeom prst="roundRect">
            <a:avLst>
              <a:gd name="adj" fmla="val 273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</a:t>
            </a:r>
          </a:p>
        </p:txBody>
      </p:sp>
      <p:sp>
        <p:nvSpPr>
          <p:cNvPr id="25" name="사각형: 둥근 모서리 24">
            <a:hlinkClick r:id="rId7" action="ppaction://hlinksldjump"/>
            <a:extLst>
              <a:ext uri="{FF2B5EF4-FFF2-40B4-BE49-F238E27FC236}">
                <a16:creationId xmlns:a16="http://schemas.microsoft.com/office/drawing/2014/main" id="{0EECB9D9-0786-4CCC-8C40-C1A4952AEA40}"/>
              </a:ext>
            </a:extLst>
          </p:cNvPr>
          <p:cNvSpPr/>
          <p:nvPr/>
        </p:nvSpPr>
        <p:spPr>
          <a:xfrm>
            <a:off x="5687616" y="5026732"/>
            <a:ext cx="2275119" cy="1052146"/>
          </a:xfrm>
          <a:prstGeom prst="roundRect">
            <a:avLst>
              <a:gd name="adj" fmla="val 273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그릇</a:t>
            </a:r>
          </a:p>
        </p:txBody>
      </p:sp>
      <p:sp>
        <p:nvSpPr>
          <p:cNvPr id="30" name="사각형: 둥근 모서리 29">
            <a:hlinkClick r:id="rId8" action="ppaction://hlinksldjump"/>
            <a:extLst>
              <a:ext uri="{FF2B5EF4-FFF2-40B4-BE49-F238E27FC236}">
                <a16:creationId xmlns:a16="http://schemas.microsoft.com/office/drawing/2014/main" id="{A168025F-1E68-4CAC-BAA9-C61E430B296A}"/>
              </a:ext>
            </a:extLst>
          </p:cNvPr>
          <p:cNvSpPr/>
          <p:nvPr/>
        </p:nvSpPr>
        <p:spPr>
          <a:xfrm>
            <a:off x="3119148" y="6324050"/>
            <a:ext cx="2275119" cy="1052146"/>
          </a:xfrm>
          <a:prstGeom prst="roundRect">
            <a:avLst>
              <a:gd name="adj" fmla="val 273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주문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E096ED2-F336-4275-8431-35C03312F57A}"/>
              </a:ext>
            </a:extLst>
          </p:cNvPr>
          <p:cNvSpPr/>
          <p:nvPr/>
        </p:nvSpPr>
        <p:spPr>
          <a:xfrm>
            <a:off x="5687616" y="6323323"/>
            <a:ext cx="2275119" cy="1052146"/>
          </a:xfrm>
          <a:prstGeom prst="roundRect">
            <a:avLst>
              <a:gd name="adj" fmla="val 273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결제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FCB8B-0702-4107-9189-5E849C980494}"/>
              </a:ext>
            </a:extLst>
          </p:cNvPr>
          <p:cNvSpPr txBox="1"/>
          <p:nvPr/>
        </p:nvSpPr>
        <p:spPr>
          <a:xfrm>
            <a:off x="10784305" y="3053000"/>
            <a:ext cx="5751095" cy="541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심부름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그릇 심부름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추가주문 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키오스크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결제 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62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019293-CECD-46E2-8799-D474FE11E9B4}"/>
              </a:ext>
            </a:extLst>
          </p:cNvPr>
          <p:cNvSpPr/>
          <p:nvPr/>
        </p:nvSpPr>
        <p:spPr>
          <a:xfrm>
            <a:off x="4666110" y="5647556"/>
            <a:ext cx="1674150" cy="797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3DB3D-C0F3-4FD4-9C62-2A3BA3A576C4}"/>
              </a:ext>
            </a:extLst>
          </p:cNvPr>
          <p:cNvSpPr txBox="1"/>
          <p:nvPr/>
        </p:nvSpPr>
        <p:spPr>
          <a:xfrm>
            <a:off x="6376185" y="5667002"/>
            <a:ext cx="788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통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D376C-5E52-4B82-967D-1E6470113BFB}"/>
              </a:ext>
            </a:extLst>
          </p:cNvPr>
          <p:cNvSpPr txBox="1"/>
          <p:nvPr/>
        </p:nvSpPr>
        <p:spPr>
          <a:xfrm>
            <a:off x="3741636" y="5647556"/>
            <a:ext cx="966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2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019293-CECD-46E2-8799-D474FE11E9B4}"/>
              </a:ext>
            </a:extLst>
          </p:cNvPr>
          <p:cNvSpPr/>
          <p:nvPr/>
        </p:nvSpPr>
        <p:spPr>
          <a:xfrm>
            <a:off x="4666110" y="5647556"/>
            <a:ext cx="1674150" cy="797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3DB3D-C0F3-4FD4-9C62-2A3BA3A576C4}"/>
              </a:ext>
            </a:extLst>
          </p:cNvPr>
          <p:cNvSpPr txBox="1"/>
          <p:nvPr/>
        </p:nvSpPr>
        <p:spPr>
          <a:xfrm>
            <a:off x="6376185" y="5667002"/>
            <a:ext cx="788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잔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D376C-5E52-4B82-967D-1E6470113BFB}"/>
              </a:ext>
            </a:extLst>
          </p:cNvPr>
          <p:cNvSpPr txBox="1"/>
          <p:nvPr/>
        </p:nvSpPr>
        <p:spPr>
          <a:xfrm>
            <a:off x="3741636" y="5647556"/>
            <a:ext cx="966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6E69BE0-4C7A-41AC-A9B1-14521E2BF9C8}"/>
              </a:ext>
            </a:extLst>
          </p:cNvPr>
          <p:cNvSpPr/>
          <p:nvPr/>
        </p:nvSpPr>
        <p:spPr>
          <a:xfrm>
            <a:off x="3123700" y="4511664"/>
            <a:ext cx="4896544" cy="3113891"/>
          </a:xfrm>
          <a:prstGeom prst="roundRect">
            <a:avLst>
              <a:gd name="adj" fmla="val 66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8C8069-1782-4F38-8CE3-5ACA03A731AA}"/>
              </a:ext>
            </a:extLst>
          </p:cNvPr>
          <p:cNvSpPr/>
          <p:nvPr/>
        </p:nvSpPr>
        <p:spPr>
          <a:xfrm>
            <a:off x="3329527" y="5903537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C76F98-ECDB-4EFC-A16A-58372D18BE3A}"/>
              </a:ext>
            </a:extLst>
          </p:cNvPr>
          <p:cNvSpPr/>
          <p:nvPr/>
        </p:nvSpPr>
        <p:spPr>
          <a:xfrm>
            <a:off x="3329526" y="67470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C143D7B-B5B9-4A2C-962F-F3B8065BFCFF}"/>
              </a:ext>
            </a:extLst>
          </p:cNvPr>
          <p:cNvSpPr/>
          <p:nvPr/>
        </p:nvSpPr>
        <p:spPr>
          <a:xfrm>
            <a:off x="4237099" y="5894954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57F25A2-39F1-40C7-8157-B6BE98F9F4DB}"/>
              </a:ext>
            </a:extLst>
          </p:cNvPr>
          <p:cNvSpPr/>
          <p:nvPr/>
        </p:nvSpPr>
        <p:spPr>
          <a:xfrm>
            <a:off x="4237098" y="6738422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B37A09-B961-49B0-B51F-DBDF7B250AE8}"/>
              </a:ext>
            </a:extLst>
          </p:cNvPr>
          <p:cNvSpPr/>
          <p:nvPr/>
        </p:nvSpPr>
        <p:spPr>
          <a:xfrm>
            <a:off x="5144671" y="5886371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9223184-D137-4755-9867-B2D956DA02EF}"/>
              </a:ext>
            </a:extLst>
          </p:cNvPr>
          <p:cNvSpPr/>
          <p:nvPr/>
        </p:nvSpPr>
        <p:spPr>
          <a:xfrm>
            <a:off x="5144670" y="6729839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8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AC90BD-72AA-4FF3-9DA1-016C7D53B244}"/>
              </a:ext>
            </a:extLst>
          </p:cNvPr>
          <p:cNvSpPr/>
          <p:nvPr/>
        </p:nvSpPr>
        <p:spPr>
          <a:xfrm>
            <a:off x="6052243" y="5877788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CC6F288-ACB1-4CD1-AA4D-D01C5D08DA24}"/>
              </a:ext>
            </a:extLst>
          </p:cNvPr>
          <p:cNvSpPr/>
          <p:nvPr/>
        </p:nvSpPr>
        <p:spPr>
          <a:xfrm>
            <a:off x="6052242" y="6721256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9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01B6D1C-A876-4C13-9C0C-745AA43CF43F}"/>
              </a:ext>
            </a:extLst>
          </p:cNvPr>
          <p:cNvSpPr/>
          <p:nvPr/>
        </p:nvSpPr>
        <p:spPr>
          <a:xfrm>
            <a:off x="6959815" y="58692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CD2D141-B736-49EF-8C6D-A3B6AD252185}"/>
              </a:ext>
            </a:extLst>
          </p:cNvPr>
          <p:cNvSpPr/>
          <p:nvPr/>
        </p:nvSpPr>
        <p:spPr>
          <a:xfrm>
            <a:off x="6959814" y="6712673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0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12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019293-CECD-46E2-8799-D474FE11E9B4}"/>
              </a:ext>
            </a:extLst>
          </p:cNvPr>
          <p:cNvSpPr/>
          <p:nvPr/>
        </p:nvSpPr>
        <p:spPr>
          <a:xfrm>
            <a:off x="4666110" y="5647556"/>
            <a:ext cx="1674150" cy="797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3DB3D-C0F3-4FD4-9C62-2A3BA3A576C4}"/>
              </a:ext>
            </a:extLst>
          </p:cNvPr>
          <p:cNvSpPr txBox="1"/>
          <p:nvPr/>
        </p:nvSpPr>
        <p:spPr>
          <a:xfrm>
            <a:off x="6376185" y="5667002"/>
            <a:ext cx="788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잔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D376C-5E52-4B82-967D-1E6470113BFB}"/>
              </a:ext>
            </a:extLst>
          </p:cNvPr>
          <p:cNvSpPr txBox="1"/>
          <p:nvPr/>
        </p:nvSpPr>
        <p:spPr>
          <a:xfrm>
            <a:off x="3741636" y="5647556"/>
            <a:ext cx="966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6E69BE0-4C7A-41AC-A9B1-14521E2BF9C8}"/>
              </a:ext>
            </a:extLst>
          </p:cNvPr>
          <p:cNvSpPr/>
          <p:nvPr/>
        </p:nvSpPr>
        <p:spPr>
          <a:xfrm>
            <a:off x="3123700" y="4511664"/>
            <a:ext cx="4896544" cy="3113891"/>
          </a:xfrm>
          <a:prstGeom prst="roundRect">
            <a:avLst>
              <a:gd name="adj" fmla="val 66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8C8069-1782-4F38-8CE3-5ACA03A731AA}"/>
              </a:ext>
            </a:extLst>
          </p:cNvPr>
          <p:cNvSpPr/>
          <p:nvPr/>
        </p:nvSpPr>
        <p:spPr>
          <a:xfrm>
            <a:off x="3329527" y="5903537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C76F98-ECDB-4EFC-A16A-58372D18BE3A}"/>
              </a:ext>
            </a:extLst>
          </p:cNvPr>
          <p:cNvSpPr/>
          <p:nvPr/>
        </p:nvSpPr>
        <p:spPr>
          <a:xfrm>
            <a:off x="3329526" y="67470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C143D7B-B5B9-4A2C-962F-F3B8065BFCFF}"/>
              </a:ext>
            </a:extLst>
          </p:cNvPr>
          <p:cNvSpPr/>
          <p:nvPr/>
        </p:nvSpPr>
        <p:spPr>
          <a:xfrm>
            <a:off x="4237099" y="5894954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57F25A2-39F1-40C7-8157-B6BE98F9F4DB}"/>
              </a:ext>
            </a:extLst>
          </p:cNvPr>
          <p:cNvSpPr/>
          <p:nvPr/>
        </p:nvSpPr>
        <p:spPr>
          <a:xfrm>
            <a:off x="4237098" y="6738422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B37A09-B961-49B0-B51F-DBDF7B250AE8}"/>
              </a:ext>
            </a:extLst>
          </p:cNvPr>
          <p:cNvSpPr/>
          <p:nvPr/>
        </p:nvSpPr>
        <p:spPr>
          <a:xfrm>
            <a:off x="5144671" y="5886371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9223184-D137-4755-9867-B2D956DA02EF}"/>
              </a:ext>
            </a:extLst>
          </p:cNvPr>
          <p:cNvSpPr/>
          <p:nvPr/>
        </p:nvSpPr>
        <p:spPr>
          <a:xfrm>
            <a:off x="5144670" y="6729839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8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AC90BD-72AA-4FF3-9DA1-016C7D53B244}"/>
              </a:ext>
            </a:extLst>
          </p:cNvPr>
          <p:cNvSpPr/>
          <p:nvPr/>
        </p:nvSpPr>
        <p:spPr>
          <a:xfrm>
            <a:off x="6052243" y="5877788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CC6F288-ACB1-4CD1-AA4D-D01C5D08DA24}"/>
              </a:ext>
            </a:extLst>
          </p:cNvPr>
          <p:cNvSpPr/>
          <p:nvPr/>
        </p:nvSpPr>
        <p:spPr>
          <a:xfrm>
            <a:off x="6052242" y="6721256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9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01B6D1C-A876-4C13-9C0C-745AA43CF43F}"/>
              </a:ext>
            </a:extLst>
          </p:cNvPr>
          <p:cNvSpPr/>
          <p:nvPr/>
        </p:nvSpPr>
        <p:spPr>
          <a:xfrm>
            <a:off x="6959815" y="58692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CD2D141-B736-49EF-8C6D-A3B6AD252185}"/>
              </a:ext>
            </a:extLst>
          </p:cNvPr>
          <p:cNvSpPr/>
          <p:nvPr/>
        </p:nvSpPr>
        <p:spPr>
          <a:xfrm>
            <a:off x="6959814" y="6712673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0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173FCA-8F7B-4863-BD77-2193B8080420}"/>
              </a:ext>
            </a:extLst>
          </p:cNvPr>
          <p:cNvSpPr txBox="1"/>
          <p:nvPr/>
        </p:nvSpPr>
        <p:spPr>
          <a:xfrm>
            <a:off x="5273863" y="4777236"/>
            <a:ext cx="96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199D312-B2B3-4EA6-9735-12EC48BE4C4E}"/>
              </a:ext>
            </a:extLst>
          </p:cNvPr>
          <p:cNvSpPr/>
          <p:nvPr/>
        </p:nvSpPr>
        <p:spPr>
          <a:xfrm>
            <a:off x="6622897" y="4773370"/>
            <a:ext cx="1090585" cy="672615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OK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65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019293-CECD-46E2-8799-D474FE11E9B4}"/>
              </a:ext>
            </a:extLst>
          </p:cNvPr>
          <p:cNvSpPr/>
          <p:nvPr/>
        </p:nvSpPr>
        <p:spPr>
          <a:xfrm>
            <a:off x="4666110" y="5647556"/>
            <a:ext cx="1674150" cy="797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48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3DB3D-C0F3-4FD4-9C62-2A3BA3A576C4}"/>
              </a:ext>
            </a:extLst>
          </p:cNvPr>
          <p:cNvSpPr txBox="1"/>
          <p:nvPr/>
        </p:nvSpPr>
        <p:spPr>
          <a:xfrm>
            <a:off x="6376185" y="5667002"/>
            <a:ext cx="788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통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D376C-5E52-4B82-967D-1E6470113BFB}"/>
              </a:ext>
            </a:extLst>
          </p:cNvPr>
          <p:cNvSpPr txBox="1"/>
          <p:nvPr/>
        </p:nvSpPr>
        <p:spPr>
          <a:xfrm>
            <a:off x="3741636" y="5647556"/>
            <a:ext cx="966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사각형: 둥근 모서리 22">
            <a:hlinkClick r:id="rId6" action="ppaction://hlinksldjump"/>
            <a:extLst>
              <a:ext uri="{FF2B5EF4-FFF2-40B4-BE49-F238E27FC236}">
                <a16:creationId xmlns:a16="http://schemas.microsoft.com/office/drawing/2014/main" id="{14B8C589-E7A9-4895-8123-C6DA36F43C65}"/>
              </a:ext>
            </a:extLst>
          </p:cNvPr>
          <p:cNvSpPr/>
          <p:nvPr/>
        </p:nvSpPr>
        <p:spPr>
          <a:xfrm>
            <a:off x="5606086" y="6974701"/>
            <a:ext cx="1801922" cy="51286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뒤로가기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9" name="사각형: 둥근 모서리 28">
            <a:hlinkClick r:id="rId6" action="ppaction://hlinksldjump"/>
            <a:extLst>
              <a:ext uri="{FF2B5EF4-FFF2-40B4-BE49-F238E27FC236}">
                <a16:creationId xmlns:a16="http://schemas.microsoft.com/office/drawing/2014/main" id="{E9B7806D-1EDF-4666-9D05-E42FF65D9CE9}"/>
              </a:ext>
            </a:extLst>
          </p:cNvPr>
          <p:cNvSpPr/>
          <p:nvPr/>
        </p:nvSpPr>
        <p:spPr>
          <a:xfrm>
            <a:off x="3494067" y="6974701"/>
            <a:ext cx="1801922" cy="51286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53245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019293-CECD-46E2-8799-D474FE11E9B4}"/>
              </a:ext>
            </a:extLst>
          </p:cNvPr>
          <p:cNvSpPr/>
          <p:nvPr/>
        </p:nvSpPr>
        <p:spPr>
          <a:xfrm>
            <a:off x="4666110" y="5647556"/>
            <a:ext cx="1674150" cy="797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3DB3D-C0F3-4FD4-9C62-2A3BA3A576C4}"/>
              </a:ext>
            </a:extLst>
          </p:cNvPr>
          <p:cNvSpPr txBox="1"/>
          <p:nvPr/>
        </p:nvSpPr>
        <p:spPr>
          <a:xfrm>
            <a:off x="6376185" y="5667002"/>
            <a:ext cx="788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D376C-5E52-4B82-967D-1E6470113BFB}"/>
              </a:ext>
            </a:extLst>
          </p:cNvPr>
          <p:cNvSpPr txBox="1"/>
          <p:nvPr/>
        </p:nvSpPr>
        <p:spPr>
          <a:xfrm>
            <a:off x="3311352" y="5647556"/>
            <a:ext cx="139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그릇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85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019293-CECD-46E2-8799-D474FE11E9B4}"/>
              </a:ext>
            </a:extLst>
          </p:cNvPr>
          <p:cNvSpPr/>
          <p:nvPr/>
        </p:nvSpPr>
        <p:spPr>
          <a:xfrm>
            <a:off x="4666110" y="5647556"/>
            <a:ext cx="1674150" cy="797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3DB3D-C0F3-4FD4-9C62-2A3BA3A576C4}"/>
              </a:ext>
            </a:extLst>
          </p:cNvPr>
          <p:cNvSpPr txBox="1"/>
          <p:nvPr/>
        </p:nvSpPr>
        <p:spPr>
          <a:xfrm>
            <a:off x="6376185" y="5667002"/>
            <a:ext cx="788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잔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D376C-5E52-4B82-967D-1E6470113BFB}"/>
              </a:ext>
            </a:extLst>
          </p:cNvPr>
          <p:cNvSpPr txBox="1"/>
          <p:nvPr/>
        </p:nvSpPr>
        <p:spPr>
          <a:xfrm>
            <a:off x="3741636" y="5647556"/>
            <a:ext cx="966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6E69BE0-4C7A-41AC-A9B1-14521E2BF9C8}"/>
              </a:ext>
            </a:extLst>
          </p:cNvPr>
          <p:cNvSpPr/>
          <p:nvPr/>
        </p:nvSpPr>
        <p:spPr>
          <a:xfrm>
            <a:off x="3123700" y="4511664"/>
            <a:ext cx="4896544" cy="3113891"/>
          </a:xfrm>
          <a:prstGeom prst="roundRect">
            <a:avLst>
              <a:gd name="adj" fmla="val 66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8C8069-1782-4F38-8CE3-5ACA03A731AA}"/>
              </a:ext>
            </a:extLst>
          </p:cNvPr>
          <p:cNvSpPr/>
          <p:nvPr/>
        </p:nvSpPr>
        <p:spPr>
          <a:xfrm>
            <a:off x="3329527" y="5903537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C76F98-ECDB-4EFC-A16A-58372D18BE3A}"/>
              </a:ext>
            </a:extLst>
          </p:cNvPr>
          <p:cNvSpPr/>
          <p:nvPr/>
        </p:nvSpPr>
        <p:spPr>
          <a:xfrm>
            <a:off x="3329526" y="67470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C143D7B-B5B9-4A2C-962F-F3B8065BFCFF}"/>
              </a:ext>
            </a:extLst>
          </p:cNvPr>
          <p:cNvSpPr/>
          <p:nvPr/>
        </p:nvSpPr>
        <p:spPr>
          <a:xfrm>
            <a:off x="4237099" y="5894954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57F25A2-39F1-40C7-8157-B6BE98F9F4DB}"/>
              </a:ext>
            </a:extLst>
          </p:cNvPr>
          <p:cNvSpPr/>
          <p:nvPr/>
        </p:nvSpPr>
        <p:spPr>
          <a:xfrm>
            <a:off x="4237098" y="6738422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B37A09-B961-49B0-B51F-DBDF7B250AE8}"/>
              </a:ext>
            </a:extLst>
          </p:cNvPr>
          <p:cNvSpPr/>
          <p:nvPr/>
        </p:nvSpPr>
        <p:spPr>
          <a:xfrm>
            <a:off x="5144671" y="5886371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9223184-D137-4755-9867-B2D956DA02EF}"/>
              </a:ext>
            </a:extLst>
          </p:cNvPr>
          <p:cNvSpPr/>
          <p:nvPr/>
        </p:nvSpPr>
        <p:spPr>
          <a:xfrm>
            <a:off x="5144670" y="6729839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8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AC90BD-72AA-4FF3-9DA1-016C7D53B244}"/>
              </a:ext>
            </a:extLst>
          </p:cNvPr>
          <p:cNvSpPr/>
          <p:nvPr/>
        </p:nvSpPr>
        <p:spPr>
          <a:xfrm>
            <a:off x="6052243" y="5877788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CC6F288-ACB1-4CD1-AA4D-D01C5D08DA24}"/>
              </a:ext>
            </a:extLst>
          </p:cNvPr>
          <p:cNvSpPr/>
          <p:nvPr/>
        </p:nvSpPr>
        <p:spPr>
          <a:xfrm>
            <a:off x="6052242" y="6721256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9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01B6D1C-A876-4C13-9C0C-745AA43CF43F}"/>
              </a:ext>
            </a:extLst>
          </p:cNvPr>
          <p:cNvSpPr/>
          <p:nvPr/>
        </p:nvSpPr>
        <p:spPr>
          <a:xfrm>
            <a:off x="6959815" y="58692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CD2D141-B736-49EF-8C6D-A3B6AD252185}"/>
              </a:ext>
            </a:extLst>
          </p:cNvPr>
          <p:cNvSpPr/>
          <p:nvPr/>
        </p:nvSpPr>
        <p:spPr>
          <a:xfrm>
            <a:off x="6959814" y="6712673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0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38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03946E-34B6-4348-A99C-9F7BC7BFE7C1}"/>
              </a:ext>
            </a:extLst>
          </p:cNvPr>
          <p:cNvSpPr txBox="1"/>
          <p:nvPr/>
        </p:nvSpPr>
        <p:spPr>
          <a:xfrm>
            <a:off x="1053996" y="1080917"/>
            <a:ext cx="110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69C98-604C-4371-B27F-81B5DF03B8A8}"/>
              </a:ext>
            </a:extLst>
          </p:cNvPr>
          <p:cNvSpPr txBox="1"/>
          <p:nvPr/>
        </p:nvSpPr>
        <p:spPr>
          <a:xfrm>
            <a:off x="1752600" y="2236422"/>
            <a:ext cx="11044686" cy="319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50000"/>
              </a:lnSpc>
              <a:buAutoNum type="arabicPeriod"/>
            </a:pPr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계발 계획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742950" indent="-742950">
              <a:lnSpc>
                <a:spcPct val="250000"/>
              </a:lnSpc>
              <a:buAutoNum type="arabicPeriod"/>
            </a:pPr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019293-CECD-46E2-8799-D474FE11E9B4}"/>
              </a:ext>
            </a:extLst>
          </p:cNvPr>
          <p:cNvSpPr/>
          <p:nvPr/>
        </p:nvSpPr>
        <p:spPr>
          <a:xfrm>
            <a:off x="4666110" y="5647556"/>
            <a:ext cx="1674150" cy="797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3DB3D-C0F3-4FD4-9C62-2A3BA3A576C4}"/>
              </a:ext>
            </a:extLst>
          </p:cNvPr>
          <p:cNvSpPr txBox="1"/>
          <p:nvPr/>
        </p:nvSpPr>
        <p:spPr>
          <a:xfrm>
            <a:off x="6376185" y="5667002"/>
            <a:ext cx="788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잔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D376C-5E52-4B82-967D-1E6470113BFB}"/>
              </a:ext>
            </a:extLst>
          </p:cNvPr>
          <p:cNvSpPr txBox="1"/>
          <p:nvPr/>
        </p:nvSpPr>
        <p:spPr>
          <a:xfrm>
            <a:off x="3741636" y="5647556"/>
            <a:ext cx="966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6E69BE0-4C7A-41AC-A9B1-14521E2BF9C8}"/>
              </a:ext>
            </a:extLst>
          </p:cNvPr>
          <p:cNvSpPr/>
          <p:nvPr/>
        </p:nvSpPr>
        <p:spPr>
          <a:xfrm>
            <a:off x="3123700" y="4511664"/>
            <a:ext cx="4896544" cy="3113891"/>
          </a:xfrm>
          <a:prstGeom prst="roundRect">
            <a:avLst>
              <a:gd name="adj" fmla="val 66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8C8069-1782-4F38-8CE3-5ACA03A731AA}"/>
              </a:ext>
            </a:extLst>
          </p:cNvPr>
          <p:cNvSpPr/>
          <p:nvPr/>
        </p:nvSpPr>
        <p:spPr>
          <a:xfrm>
            <a:off x="3329527" y="5903537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C76F98-ECDB-4EFC-A16A-58372D18BE3A}"/>
              </a:ext>
            </a:extLst>
          </p:cNvPr>
          <p:cNvSpPr/>
          <p:nvPr/>
        </p:nvSpPr>
        <p:spPr>
          <a:xfrm>
            <a:off x="3329526" y="67470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C143D7B-B5B9-4A2C-962F-F3B8065BFCFF}"/>
              </a:ext>
            </a:extLst>
          </p:cNvPr>
          <p:cNvSpPr/>
          <p:nvPr/>
        </p:nvSpPr>
        <p:spPr>
          <a:xfrm>
            <a:off x="4237099" y="5894954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57F25A2-39F1-40C7-8157-B6BE98F9F4DB}"/>
              </a:ext>
            </a:extLst>
          </p:cNvPr>
          <p:cNvSpPr/>
          <p:nvPr/>
        </p:nvSpPr>
        <p:spPr>
          <a:xfrm>
            <a:off x="4237098" y="6738422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B37A09-B961-49B0-B51F-DBDF7B250AE8}"/>
              </a:ext>
            </a:extLst>
          </p:cNvPr>
          <p:cNvSpPr/>
          <p:nvPr/>
        </p:nvSpPr>
        <p:spPr>
          <a:xfrm>
            <a:off x="5144671" y="5886371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9223184-D137-4755-9867-B2D956DA02EF}"/>
              </a:ext>
            </a:extLst>
          </p:cNvPr>
          <p:cNvSpPr/>
          <p:nvPr/>
        </p:nvSpPr>
        <p:spPr>
          <a:xfrm>
            <a:off x="5144670" y="6729839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8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AC90BD-72AA-4FF3-9DA1-016C7D53B244}"/>
              </a:ext>
            </a:extLst>
          </p:cNvPr>
          <p:cNvSpPr/>
          <p:nvPr/>
        </p:nvSpPr>
        <p:spPr>
          <a:xfrm>
            <a:off x="6052243" y="5877788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CC6F288-ACB1-4CD1-AA4D-D01C5D08DA24}"/>
              </a:ext>
            </a:extLst>
          </p:cNvPr>
          <p:cNvSpPr/>
          <p:nvPr/>
        </p:nvSpPr>
        <p:spPr>
          <a:xfrm>
            <a:off x="6052242" y="6721256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9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01B6D1C-A876-4C13-9C0C-745AA43CF43F}"/>
              </a:ext>
            </a:extLst>
          </p:cNvPr>
          <p:cNvSpPr/>
          <p:nvPr/>
        </p:nvSpPr>
        <p:spPr>
          <a:xfrm>
            <a:off x="6959815" y="58692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CD2D141-B736-49EF-8C6D-A3B6AD252185}"/>
              </a:ext>
            </a:extLst>
          </p:cNvPr>
          <p:cNvSpPr/>
          <p:nvPr/>
        </p:nvSpPr>
        <p:spPr>
          <a:xfrm>
            <a:off x="6959814" y="6712673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0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173FCA-8F7B-4863-BD77-2193B8080420}"/>
              </a:ext>
            </a:extLst>
          </p:cNvPr>
          <p:cNvSpPr txBox="1"/>
          <p:nvPr/>
        </p:nvSpPr>
        <p:spPr>
          <a:xfrm>
            <a:off x="5273863" y="4777236"/>
            <a:ext cx="96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CDE1263-C82C-4FF5-9040-7868BC4ECF70}"/>
              </a:ext>
            </a:extLst>
          </p:cNvPr>
          <p:cNvSpPr/>
          <p:nvPr/>
        </p:nvSpPr>
        <p:spPr>
          <a:xfrm>
            <a:off x="6622897" y="4773370"/>
            <a:ext cx="1090585" cy="672615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OK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5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F198C-654C-4B2C-82A8-863C76B5DE81}"/>
              </a:ext>
            </a:extLst>
          </p:cNvPr>
          <p:cNvSpPr txBox="1"/>
          <p:nvPr/>
        </p:nvSpPr>
        <p:spPr>
          <a:xfrm>
            <a:off x="2698558" y="3934939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 호출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77355-EA1D-4364-8354-DC89EC92D836}"/>
              </a:ext>
            </a:extLst>
          </p:cNvPr>
          <p:cNvSpPr txBox="1"/>
          <p:nvPr/>
        </p:nvSpPr>
        <p:spPr>
          <a:xfrm>
            <a:off x="1793487" y="7767726"/>
            <a:ext cx="743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초 후 자동복귀</a:t>
            </a:r>
            <a:r>
              <a:rPr lang="en-US" altLang="ko-KR" sz="2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019293-CECD-46E2-8799-D474FE11E9B4}"/>
              </a:ext>
            </a:extLst>
          </p:cNvPr>
          <p:cNvSpPr/>
          <p:nvPr/>
        </p:nvSpPr>
        <p:spPr>
          <a:xfrm>
            <a:off x="4666110" y="5647556"/>
            <a:ext cx="1674150" cy="797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48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3DB3D-C0F3-4FD4-9C62-2A3BA3A576C4}"/>
              </a:ext>
            </a:extLst>
          </p:cNvPr>
          <p:cNvSpPr txBox="1"/>
          <p:nvPr/>
        </p:nvSpPr>
        <p:spPr>
          <a:xfrm>
            <a:off x="6376185" y="5667002"/>
            <a:ext cx="788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D376C-5E52-4B82-967D-1E6470113BFB}"/>
              </a:ext>
            </a:extLst>
          </p:cNvPr>
          <p:cNvSpPr txBox="1"/>
          <p:nvPr/>
        </p:nvSpPr>
        <p:spPr>
          <a:xfrm>
            <a:off x="3311352" y="5647556"/>
            <a:ext cx="139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그릇 </a:t>
            </a:r>
            <a:endParaRPr lang="en-US" altLang="ko-KR" sz="4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5" name="사각형: 둥근 모서리 24">
            <a:hlinkClick r:id="rId6" action="ppaction://hlinksldjump"/>
            <a:extLst>
              <a:ext uri="{FF2B5EF4-FFF2-40B4-BE49-F238E27FC236}">
                <a16:creationId xmlns:a16="http://schemas.microsoft.com/office/drawing/2014/main" id="{060601D4-9F1B-4D3C-BC0E-451A27459041}"/>
              </a:ext>
            </a:extLst>
          </p:cNvPr>
          <p:cNvSpPr/>
          <p:nvPr/>
        </p:nvSpPr>
        <p:spPr>
          <a:xfrm>
            <a:off x="5606086" y="6974701"/>
            <a:ext cx="1801922" cy="51286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뒤로가기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9" name="사각형: 둥근 모서리 28">
            <a:hlinkClick r:id="rId6" action="ppaction://hlinksldjump"/>
            <a:extLst>
              <a:ext uri="{FF2B5EF4-FFF2-40B4-BE49-F238E27FC236}">
                <a16:creationId xmlns:a16="http://schemas.microsoft.com/office/drawing/2014/main" id="{0BAD78AC-8AC5-47E5-9269-8BAB8F9C1EDD}"/>
              </a:ext>
            </a:extLst>
          </p:cNvPr>
          <p:cNvSpPr/>
          <p:nvPr/>
        </p:nvSpPr>
        <p:spPr>
          <a:xfrm>
            <a:off x="3494067" y="6974701"/>
            <a:ext cx="1801922" cy="51286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39265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9C1553-2062-42F1-AF09-3687364667D3}"/>
              </a:ext>
            </a:extLst>
          </p:cNvPr>
          <p:cNvSpPr txBox="1"/>
          <p:nvPr/>
        </p:nvSpPr>
        <p:spPr>
          <a:xfrm>
            <a:off x="14782800" y="648401"/>
            <a:ext cx="2877656" cy="46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2023. 08. 22</a:t>
            </a:r>
            <a:endParaRPr lang="ko-KR" altLang="en-US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A9A5B-2128-4B21-A354-517C462CC290}"/>
              </a:ext>
            </a:extLst>
          </p:cNvPr>
          <p:cNvSpPr txBox="1"/>
          <p:nvPr/>
        </p:nvSpPr>
        <p:spPr>
          <a:xfrm>
            <a:off x="760934" y="8226382"/>
            <a:ext cx="2334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김윤호</a:t>
            </a:r>
            <a:endParaRPr lang="en-US" altLang="ko-KR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임  준</a:t>
            </a:r>
            <a:endParaRPr lang="en-US" altLang="ko-KR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신용현</a:t>
            </a:r>
            <a:endParaRPr lang="ko-KR" altLang="en-US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55E9E-1186-4B0D-8733-DF791BC38C82}"/>
              </a:ext>
            </a:extLst>
          </p:cNvPr>
          <p:cNvSpPr txBox="1"/>
          <p:nvPr/>
        </p:nvSpPr>
        <p:spPr>
          <a:xfrm>
            <a:off x="6857007" y="648401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# Serving Robot Project</a:t>
            </a:r>
            <a:endParaRPr lang="ko-KR" altLang="en-US" sz="24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8B6B1-E52A-4C4D-A756-4C8780E566BB}"/>
              </a:ext>
            </a:extLst>
          </p:cNvPr>
          <p:cNvSpPr txBox="1"/>
          <p:nvPr/>
        </p:nvSpPr>
        <p:spPr>
          <a:xfrm>
            <a:off x="3621657" y="4495428"/>
            <a:ext cx="11044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The End.</a:t>
            </a:r>
            <a:endParaRPr lang="ko-KR" altLang="en-US" sz="100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7086600" y="2906188"/>
            <a:ext cx="9753600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개발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A6BB3-83A7-44EB-B345-0CB120B5F888}"/>
              </a:ext>
            </a:extLst>
          </p:cNvPr>
          <p:cNvSpPr txBox="1"/>
          <p:nvPr/>
        </p:nvSpPr>
        <p:spPr>
          <a:xfrm>
            <a:off x="7543800" y="3619500"/>
            <a:ext cx="110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87F97-F023-4636-B4B1-59976ADF3AF3}"/>
              </a:ext>
            </a:extLst>
          </p:cNvPr>
          <p:cNvSpPr txBox="1"/>
          <p:nvPr/>
        </p:nvSpPr>
        <p:spPr>
          <a:xfrm>
            <a:off x="7543800" y="3540256"/>
            <a:ext cx="110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42CE7-14CE-453E-B101-A6356731EE0F}"/>
              </a:ext>
            </a:extLst>
          </p:cNvPr>
          <p:cNvSpPr txBox="1"/>
          <p:nvPr/>
        </p:nvSpPr>
        <p:spPr>
          <a:xfrm>
            <a:off x="7543800" y="3569581"/>
            <a:ext cx="110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F23D3-624E-48EE-B645-6143F02EFE85}"/>
              </a:ext>
            </a:extLst>
          </p:cNvPr>
          <p:cNvSpPr txBox="1"/>
          <p:nvPr/>
        </p:nvSpPr>
        <p:spPr>
          <a:xfrm>
            <a:off x="7543800" y="3127276"/>
            <a:ext cx="11044686" cy="678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개발 언어 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– c/</a:t>
            </a:r>
            <a:r>
              <a:rPr lang="en-US" altLang="ko-KR" sz="36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c++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python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음식 서빙 확인 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무게인식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타이머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주문 및 계산 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+ </a:t>
            </a: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물이나 그릇 등 요청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직원 호출 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로봇 문제 생겼을 경우 대비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pic>
        <p:nvPicPr>
          <p:cNvPr id="1028" name="Picture 4" descr="무료] CUDA 프로그래밍 (0) - C/C++/GPU 병렬 컴퓨팅 - 공개 샘플 강의 - 인프런 | 강의">
            <a:extLst>
              <a:ext uri="{FF2B5EF4-FFF2-40B4-BE49-F238E27FC236}">
                <a16:creationId xmlns:a16="http://schemas.microsoft.com/office/drawing/2014/main" id="{7EA9B87A-8479-45E0-B7B9-3732A5542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64"/>
          <a:stretch/>
        </p:blipFill>
        <p:spPr bwMode="auto">
          <a:xfrm>
            <a:off x="842734" y="3599588"/>
            <a:ext cx="2663280" cy="29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(programming language) - Wikipedia">
            <a:extLst>
              <a:ext uri="{FF2B5EF4-FFF2-40B4-BE49-F238E27FC236}">
                <a16:creationId xmlns:a16="http://schemas.microsoft.com/office/drawing/2014/main" id="{9301592C-54F0-491D-8802-86DCB82C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92" y="6252590"/>
            <a:ext cx="2710048" cy="29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1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 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A6BB3-83A7-44EB-B345-0CB120B5F888}"/>
              </a:ext>
            </a:extLst>
          </p:cNvPr>
          <p:cNvSpPr txBox="1"/>
          <p:nvPr/>
        </p:nvSpPr>
        <p:spPr>
          <a:xfrm>
            <a:off x="10495152" y="4153852"/>
            <a:ext cx="7436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87F97-F023-4636-B4B1-59976ADF3AF3}"/>
              </a:ext>
            </a:extLst>
          </p:cNvPr>
          <p:cNvSpPr txBox="1"/>
          <p:nvPr/>
        </p:nvSpPr>
        <p:spPr>
          <a:xfrm>
            <a:off x="10657329" y="3902250"/>
            <a:ext cx="743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42CE7-14CE-453E-B101-A6356731EE0F}"/>
              </a:ext>
            </a:extLst>
          </p:cNvPr>
          <p:cNvSpPr txBox="1"/>
          <p:nvPr/>
        </p:nvSpPr>
        <p:spPr>
          <a:xfrm>
            <a:off x="10657329" y="3715551"/>
            <a:ext cx="7436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F23D3-624E-48EE-B645-6143F02EFE85}"/>
              </a:ext>
            </a:extLst>
          </p:cNvPr>
          <p:cNvSpPr txBox="1"/>
          <p:nvPr/>
        </p:nvSpPr>
        <p:spPr>
          <a:xfrm>
            <a:off x="10657329" y="3540256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대기중 </a:t>
            </a:r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-&gt; </a:t>
            </a: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귀여운 동물 얼굴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48503BB8-7421-410B-AA45-F6A9B4B4A2C0}"/>
              </a:ext>
            </a:extLst>
          </p:cNvPr>
          <p:cNvSpPr/>
          <p:nvPr/>
        </p:nvSpPr>
        <p:spPr>
          <a:xfrm>
            <a:off x="2450428" y="4842699"/>
            <a:ext cx="2459923" cy="2459923"/>
          </a:xfrm>
          <a:prstGeom prst="donut">
            <a:avLst>
              <a:gd name="adj" fmla="val 17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0EBA1F-348C-416B-A37C-70324948347A}"/>
              </a:ext>
            </a:extLst>
          </p:cNvPr>
          <p:cNvSpPr/>
          <p:nvPr/>
        </p:nvSpPr>
        <p:spPr>
          <a:xfrm rot="60000">
            <a:off x="4076965" y="4323095"/>
            <a:ext cx="833386" cy="299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  <p:sp>
        <p:nvSpPr>
          <p:cNvPr id="26" name="원형: 비어 있음 25">
            <a:extLst>
              <a:ext uri="{FF2B5EF4-FFF2-40B4-BE49-F238E27FC236}">
                <a16:creationId xmlns:a16="http://schemas.microsoft.com/office/drawing/2014/main" id="{048FDBA6-DDE0-4701-B9C4-3E1D600C0182}"/>
              </a:ext>
            </a:extLst>
          </p:cNvPr>
          <p:cNvSpPr/>
          <p:nvPr/>
        </p:nvSpPr>
        <p:spPr>
          <a:xfrm>
            <a:off x="6108013" y="4842698"/>
            <a:ext cx="2459923" cy="2459923"/>
          </a:xfrm>
          <a:prstGeom prst="donut">
            <a:avLst>
              <a:gd name="adj" fmla="val 17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1754EA4-E938-478E-94BF-401DD4686EE2}"/>
              </a:ext>
            </a:extLst>
          </p:cNvPr>
          <p:cNvSpPr/>
          <p:nvPr/>
        </p:nvSpPr>
        <p:spPr>
          <a:xfrm rot="21540000">
            <a:off x="6108013" y="4323094"/>
            <a:ext cx="833386" cy="299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C3B4E4A-BA39-4B3F-98A7-5A642D4D8FA0}"/>
              </a:ext>
            </a:extLst>
          </p:cNvPr>
          <p:cNvSpPr/>
          <p:nvPr/>
        </p:nvSpPr>
        <p:spPr>
          <a:xfrm>
            <a:off x="1921779" y="7158621"/>
            <a:ext cx="432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2F6E10F-B13E-4756-98DB-ABA9FC16475A}"/>
              </a:ext>
            </a:extLst>
          </p:cNvPr>
          <p:cNvSpPr/>
          <p:nvPr/>
        </p:nvSpPr>
        <p:spPr>
          <a:xfrm rot="20808041">
            <a:off x="1932513" y="7528562"/>
            <a:ext cx="432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DBD28EA-792C-498F-A06B-B04A2501DD31}"/>
              </a:ext>
            </a:extLst>
          </p:cNvPr>
          <p:cNvSpPr/>
          <p:nvPr/>
        </p:nvSpPr>
        <p:spPr>
          <a:xfrm>
            <a:off x="8546515" y="7158623"/>
            <a:ext cx="432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357D605-9CCA-449D-9CB9-789512CE210B}"/>
              </a:ext>
            </a:extLst>
          </p:cNvPr>
          <p:cNvSpPr/>
          <p:nvPr/>
        </p:nvSpPr>
        <p:spPr>
          <a:xfrm rot="1080000">
            <a:off x="8557249" y="7528564"/>
            <a:ext cx="432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EB52A8-BF20-4558-8B0E-8BE5BFB55E42}"/>
              </a:ext>
            </a:extLst>
          </p:cNvPr>
          <p:cNvSpPr/>
          <p:nvPr/>
        </p:nvSpPr>
        <p:spPr>
          <a:xfrm>
            <a:off x="5295989" y="6851902"/>
            <a:ext cx="429622" cy="306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  <a:latin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31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 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F23D3-624E-48EE-B645-6143F02EFE85}"/>
              </a:ext>
            </a:extLst>
          </p:cNvPr>
          <p:cNvSpPr txBox="1"/>
          <p:nvPr/>
        </p:nvSpPr>
        <p:spPr>
          <a:xfrm>
            <a:off x="10657329" y="3540256"/>
            <a:ext cx="74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출발 시 테이블 선택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1761B-ECAF-4CBB-B284-08DC0237E2BD}"/>
              </a:ext>
            </a:extLst>
          </p:cNvPr>
          <p:cNvSpPr/>
          <p:nvPr/>
        </p:nvSpPr>
        <p:spPr>
          <a:xfrm>
            <a:off x="1943200" y="502440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5E80CE-4004-498D-B44F-40382D6F481A}"/>
              </a:ext>
            </a:extLst>
          </p:cNvPr>
          <p:cNvSpPr/>
          <p:nvPr/>
        </p:nvSpPr>
        <p:spPr>
          <a:xfrm>
            <a:off x="1943200" y="592437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51042A-0BA7-48B9-B365-92BDA5E643B3}"/>
              </a:ext>
            </a:extLst>
          </p:cNvPr>
          <p:cNvSpPr/>
          <p:nvPr/>
        </p:nvSpPr>
        <p:spPr>
          <a:xfrm>
            <a:off x="1943200" y="6771936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7243FA-02EE-4AEE-AAD7-97C2A100FCCC}"/>
              </a:ext>
            </a:extLst>
          </p:cNvPr>
          <p:cNvSpPr/>
          <p:nvPr/>
        </p:nvSpPr>
        <p:spPr>
          <a:xfrm>
            <a:off x="6556039" y="7767726"/>
            <a:ext cx="2587961" cy="645492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로봇 출발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A429EC-6725-4C61-8680-1F6DCD1B4FFF}"/>
              </a:ext>
            </a:extLst>
          </p:cNvPr>
          <p:cNvSpPr/>
          <p:nvPr/>
        </p:nvSpPr>
        <p:spPr>
          <a:xfrm>
            <a:off x="4643194" y="502440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0C454-B3AC-4F25-A1E0-624935ABF19F}"/>
              </a:ext>
            </a:extLst>
          </p:cNvPr>
          <p:cNvSpPr txBox="1"/>
          <p:nvPr/>
        </p:nvSpPr>
        <p:spPr>
          <a:xfrm>
            <a:off x="5784234" y="4997922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E46B99-FBF7-47EE-8426-A017E5373788}"/>
              </a:ext>
            </a:extLst>
          </p:cNvPr>
          <p:cNvSpPr/>
          <p:nvPr/>
        </p:nvSpPr>
        <p:spPr>
          <a:xfrm>
            <a:off x="4643194" y="592437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F91B7-AF86-4276-8547-7F4587E18626}"/>
              </a:ext>
            </a:extLst>
          </p:cNvPr>
          <p:cNvSpPr txBox="1"/>
          <p:nvPr/>
        </p:nvSpPr>
        <p:spPr>
          <a:xfrm>
            <a:off x="5784234" y="5897892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F74B12-45AE-4FDB-9327-55047A4A060F}"/>
              </a:ext>
            </a:extLst>
          </p:cNvPr>
          <p:cNvSpPr/>
          <p:nvPr/>
        </p:nvSpPr>
        <p:spPr>
          <a:xfrm>
            <a:off x="4643194" y="6786217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71572-B7F4-46A7-9256-D6F3C8C7DA40}"/>
              </a:ext>
            </a:extLst>
          </p:cNvPr>
          <p:cNvSpPr txBox="1"/>
          <p:nvPr/>
        </p:nvSpPr>
        <p:spPr>
          <a:xfrm>
            <a:off x="5784234" y="6759731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73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 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A6BB3-83A7-44EB-B345-0CB120B5F888}"/>
              </a:ext>
            </a:extLst>
          </p:cNvPr>
          <p:cNvSpPr txBox="1"/>
          <p:nvPr/>
        </p:nvSpPr>
        <p:spPr>
          <a:xfrm>
            <a:off x="10657329" y="4197518"/>
            <a:ext cx="743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87F97-F023-4636-B4B1-59976ADF3AF3}"/>
              </a:ext>
            </a:extLst>
          </p:cNvPr>
          <p:cNvSpPr txBox="1"/>
          <p:nvPr/>
        </p:nvSpPr>
        <p:spPr>
          <a:xfrm>
            <a:off x="10657329" y="3902250"/>
            <a:ext cx="7436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번호 입력 가능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1761B-ECAF-4CBB-B284-08DC0237E2BD}"/>
              </a:ext>
            </a:extLst>
          </p:cNvPr>
          <p:cNvSpPr/>
          <p:nvPr/>
        </p:nvSpPr>
        <p:spPr>
          <a:xfrm>
            <a:off x="1943200" y="502440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5E80CE-4004-498D-B44F-40382D6F481A}"/>
              </a:ext>
            </a:extLst>
          </p:cNvPr>
          <p:cNvSpPr/>
          <p:nvPr/>
        </p:nvSpPr>
        <p:spPr>
          <a:xfrm>
            <a:off x="1943200" y="592437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51042A-0BA7-48B9-B365-92BDA5E643B3}"/>
              </a:ext>
            </a:extLst>
          </p:cNvPr>
          <p:cNvSpPr/>
          <p:nvPr/>
        </p:nvSpPr>
        <p:spPr>
          <a:xfrm>
            <a:off x="1943200" y="6771936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7243FA-02EE-4AEE-AAD7-97C2A100FCCC}"/>
              </a:ext>
            </a:extLst>
          </p:cNvPr>
          <p:cNvSpPr/>
          <p:nvPr/>
        </p:nvSpPr>
        <p:spPr>
          <a:xfrm>
            <a:off x="6556039" y="7767726"/>
            <a:ext cx="2587961" cy="645492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로봇 출발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A429EC-6725-4C61-8680-1F6DCD1B4FFF}"/>
              </a:ext>
            </a:extLst>
          </p:cNvPr>
          <p:cNvSpPr/>
          <p:nvPr/>
        </p:nvSpPr>
        <p:spPr>
          <a:xfrm>
            <a:off x="4643194" y="502440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0C454-B3AC-4F25-A1E0-624935ABF19F}"/>
              </a:ext>
            </a:extLst>
          </p:cNvPr>
          <p:cNvSpPr txBox="1"/>
          <p:nvPr/>
        </p:nvSpPr>
        <p:spPr>
          <a:xfrm>
            <a:off x="5784234" y="4997922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E46B99-FBF7-47EE-8426-A017E5373788}"/>
              </a:ext>
            </a:extLst>
          </p:cNvPr>
          <p:cNvSpPr/>
          <p:nvPr/>
        </p:nvSpPr>
        <p:spPr>
          <a:xfrm>
            <a:off x="4643194" y="592437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F74B12-45AE-4FDB-9327-55047A4A060F}"/>
              </a:ext>
            </a:extLst>
          </p:cNvPr>
          <p:cNvSpPr/>
          <p:nvPr/>
        </p:nvSpPr>
        <p:spPr>
          <a:xfrm>
            <a:off x="4643194" y="6786217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71572-B7F4-46A7-9256-D6F3C8C7DA40}"/>
              </a:ext>
            </a:extLst>
          </p:cNvPr>
          <p:cNvSpPr txBox="1"/>
          <p:nvPr/>
        </p:nvSpPr>
        <p:spPr>
          <a:xfrm>
            <a:off x="5784234" y="6759731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A8060AD-5706-42B1-9CC0-9C4DDB965A82}"/>
              </a:ext>
            </a:extLst>
          </p:cNvPr>
          <p:cNvSpPr/>
          <p:nvPr/>
        </p:nvSpPr>
        <p:spPr>
          <a:xfrm>
            <a:off x="3123700" y="4511664"/>
            <a:ext cx="4896544" cy="3113891"/>
          </a:xfrm>
          <a:prstGeom prst="roundRect">
            <a:avLst>
              <a:gd name="adj" fmla="val 66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57E22AD-E645-445D-BDF7-69E966F12BB4}"/>
              </a:ext>
            </a:extLst>
          </p:cNvPr>
          <p:cNvSpPr/>
          <p:nvPr/>
        </p:nvSpPr>
        <p:spPr>
          <a:xfrm>
            <a:off x="3329527" y="5903537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C15ACDF-64F5-4031-A734-6AEC9533468B}"/>
              </a:ext>
            </a:extLst>
          </p:cNvPr>
          <p:cNvSpPr/>
          <p:nvPr/>
        </p:nvSpPr>
        <p:spPr>
          <a:xfrm>
            <a:off x="3329526" y="67470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22675BA-F0AF-49BD-B5FB-7DF410C255A0}"/>
              </a:ext>
            </a:extLst>
          </p:cNvPr>
          <p:cNvSpPr/>
          <p:nvPr/>
        </p:nvSpPr>
        <p:spPr>
          <a:xfrm>
            <a:off x="4237099" y="5894954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484970A-35F4-4679-8AC9-1A2FFD973EF2}"/>
              </a:ext>
            </a:extLst>
          </p:cNvPr>
          <p:cNvSpPr/>
          <p:nvPr/>
        </p:nvSpPr>
        <p:spPr>
          <a:xfrm>
            <a:off x="4237098" y="6738422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3055D5-BBEF-48D2-9F57-BC3C97F5CE9B}"/>
              </a:ext>
            </a:extLst>
          </p:cNvPr>
          <p:cNvSpPr/>
          <p:nvPr/>
        </p:nvSpPr>
        <p:spPr>
          <a:xfrm>
            <a:off x="5144671" y="5886371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4BF92AF-DB9B-4659-A314-9579DB797526}"/>
              </a:ext>
            </a:extLst>
          </p:cNvPr>
          <p:cNvSpPr/>
          <p:nvPr/>
        </p:nvSpPr>
        <p:spPr>
          <a:xfrm>
            <a:off x="5144670" y="6729839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8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ABF6F7A-6952-48C4-A639-5925366EE981}"/>
              </a:ext>
            </a:extLst>
          </p:cNvPr>
          <p:cNvSpPr/>
          <p:nvPr/>
        </p:nvSpPr>
        <p:spPr>
          <a:xfrm>
            <a:off x="6052243" y="5877788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079A419-48A3-465D-948D-5B6E78578D8E}"/>
              </a:ext>
            </a:extLst>
          </p:cNvPr>
          <p:cNvSpPr/>
          <p:nvPr/>
        </p:nvSpPr>
        <p:spPr>
          <a:xfrm>
            <a:off x="6052242" y="6721256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9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A9038CC-B7FC-40FD-B01B-D16FECC0D629}"/>
              </a:ext>
            </a:extLst>
          </p:cNvPr>
          <p:cNvSpPr/>
          <p:nvPr/>
        </p:nvSpPr>
        <p:spPr>
          <a:xfrm>
            <a:off x="6959815" y="58692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F17D744-EBD0-4973-9BCA-D4F9378DBBBA}"/>
              </a:ext>
            </a:extLst>
          </p:cNvPr>
          <p:cNvSpPr/>
          <p:nvPr/>
        </p:nvSpPr>
        <p:spPr>
          <a:xfrm>
            <a:off x="6959814" y="6712673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0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9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 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1761B-ECAF-4CBB-B284-08DC0237E2BD}"/>
              </a:ext>
            </a:extLst>
          </p:cNvPr>
          <p:cNvSpPr/>
          <p:nvPr/>
        </p:nvSpPr>
        <p:spPr>
          <a:xfrm>
            <a:off x="1943200" y="502440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5E80CE-4004-498D-B44F-40382D6F481A}"/>
              </a:ext>
            </a:extLst>
          </p:cNvPr>
          <p:cNvSpPr/>
          <p:nvPr/>
        </p:nvSpPr>
        <p:spPr>
          <a:xfrm>
            <a:off x="1943200" y="592437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51042A-0BA7-48B9-B365-92BDA5E643B3}"/>
              </a:ext>
            </a:extLst>
          </p:cNvPr>
          <p:cNvSpPr/>
          <p:nvPr/>
        </p:nvSpPr>
        <p:spPr>
          <a:xfrm>
            <a:off x="1943200" y="6771936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7243FA-02EE-4AEE-AAD7-97C2A100FCCC}"/>
              </a:ext>
            </a:extLst>
          </p:cNvPr>
          <p:cNvSpPr/>
          <p:nvPr/>
        </p:nvSpPr>
        <p:spPr>
          <a:xfrm>
            <a:off x="6556039" y="7767726"/>
            <a:ext cx="2587961" cy="645492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로봇 출발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A429EC-6725-4C61-8680-1F6DCD1B4FFF}"/>
              </a:ext>
            </a:extLst>
          </p:cNvPr>
          <p:cNvSpPr/>
          <p:nvPr/>
        </p:nvSpPr>
        <p:spPr>
          <a:xfrm>
            <a:off x="4643194" y="502440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0C454-B3AC-4F25-A1E0-624935ABF19F}"/>
              </a:ext>
            </a:extLst>
          </p:cNvPr>
          <p:cNvSpPr txBox="1"/>
          <p:nvPr/>
        </p:nvSpPr>
        <p:spPr>
          <a:xfrm>
            <a:off x="5784234" y="4997922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E46B99-FBF7-47EE-8426-A017E5373788}"/>
              </a:ext>
            </a:extLst>
          </p:cNvPr>
          <p:cNvSpPr/>
          <p:nvPr/>
        </p:nvSpPr>
        <p:spPr>
          <a:xfrm>
            <a:off x="4643194" y="592437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F74B12-45AE-4FDB-9327-55047A4A060F}"/>
              </a:ext>
            </a:extLst>
          </p:cNvPr>
          <p:cNvSpPr/>
          <p:nvPr/>
        </p:nvSpPr>
        <p:spPr>
          <a:xfrm>
            <a:off x="4643194" y="6786217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71572-B7F4-46A7-9256-D6F3C8C7DA40}"/>
              </a:ext>
            </a:extLst>
          </p:cNvPr>
          <p:cNvSpPr txBox="1"/>
          <p:nvPr/>
        </p:nvSpPr>
        <p:spPr>
          <a:xfrm>
            <a:off x="5784234" y="6759731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A8060AD-5706-42B1-9CC0-9C4DDB965A82}"/>
              </a:ext>
            </a:extLst>
          </p:cNvPr>
          <p:cNvSpPr/>
          <p:nvPr/>
        </p:nvSpPr>
        <p:spPr>
          <a:xfrm>
            <a:off x="3123700" y="4511664"/>
            <a:ext cx="4896544" cy="3113891"/>
          </a:xfrm>
          <a:prstGeom prst="roundRect">
            <a:avLst>
              <a:gd name="adj" fmla="val 66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57E22AD-E645-445D-BDF7-69E966F12BB4}"/>
              </a:ext>
            </a:extLst>
          </p:cNvPr>
          <p:cNvSpPr/>
          <p:nvPr/>
        </p:nvSpPr>
        <p:spPr>
          <a:xfrm>
            <a:off x="3329527" y="5903537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C15ACDF-64F5-4031-A734-6AEC9533468B}"/>
              </a:ext>
            </a:extLst>
          </p:cNvPr>
          <p:cNvSpPr/>
          <p:nvPr/>
        </p:nvSpPr>
        <p:spPr>
          <a:xfrm>
            <a:off x="3329526" y="67470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22675BA-F0AF-49BD-B5FB-7DF410C255A0}"/>
              </a:ext>
            </a:extLst>
          </p:cNvPr>
          <p:cNvSpPr/>
          <p:nvPr/>
        </p:nvSpPr>
        <p:spPr>
          <a:xfrm>
            <a:off x="4237099" y="5894954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484970A-35F4-4679-8AC9-1A2FFD973EF2}"/>
              </a:ext>
            </a:extLst>
          </p:cNvPr>
          <p:cNvSpPr/>
          <p:nvPr/>
        </p:nvSpPr>
        <p:spPr>
          <a:xfrm>
            <a:off x="4237098" y="6738422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3055D5-BBEF-48D2-9F57-BC3C97F5CE9B}"/>
              </a:ext>
            </a:extLst>
          </p:cNvPr>
          <p:cNvSpPr/>
          <p:nvPr/>
        </p:nvSpPr>
        <p:spPr>
          <a:xfrm>
            <a:off x="5144671" y="5886371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4BF92AF-DB9B-4659-A314-9579DB797526}"/>
              </a:ext>
            </a:extLst>
          </p:cNvPr>
          <p:cNvSpPr/>
          <p:nvPr/>
        </p:nvSpPr>
        <p:spPr>
          <a:xfrm>
            <a:off x="5144670" y="6729839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8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ABF6F7A-6952-48C4-A639-5925366EE981}"/>
              </a:ext>
            </a:extLst>
          </p:cNvPr>
          <p:cNvSpPr/>
          <p:nvPr/>
        </p:nvSpPr>
        <p:spPr>
          <a:xfrm>
            <a:off x="6052243" y="5877788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079A419-48A3-465D-948D-5B6E78578D8E}"/>
              </a:ext>
            </a:extLst>
          </p:cNvPr>
          <p:cNvSpPr/>
          <p:nvPr/>
        </p:nvSpPr>
        <p:spPr>
          <a:xfrm>
            <a:off x="6052242" y="6721256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9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A9038CC-B7FC-40FD-B01B-D16FECC0D629}"/>
              </a:ext>
            </a:extLst>
          </p:cNvPr>
          <p:cNvSpPr/>
          <p:nvPr/>
        </p:nvSpPr>
        <p:spPr>
          <a:xfrm>
            <a:off x="6959815" y="58692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F17D744-EBD0-4973-9BCA-D4F9378DBBBA}"/>
              </a:ext>
            </a:extLst>
          </p:cNvPr>
          <p:cNvSpPr/>
          <p:nvPr/>
        </p:nvSpPr>
        <p:spPr>
          <a:xfrm>
            <a:off x="6959814" y="6712673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0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3021BD-9DE0-4C78-8301-E95BFDB804A1}"/>
              </a:ext>
            </a:extLst>
          </p:cNvPr>
          <p:cNvSpPr txBox="1"/>
          <p:nvPr/>
        </p:nvSpPr>
        <p:spPr>
          <a:xfrm>
            <a:off x="5273863" y="4777236"/>
            <a:ext cx="96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C7A1D3-ED2B-4DEA-A9C8-605625A82917}"/>
              </a:ext>
            </a:extLst>
          </p:cNvPr>
          <p:cNvSpPr txBox="1"/>
          <p:nvPr/>
        </p:nvSpPr>
        <p:spPr>
          <a:xfrm>
            <a:off x="10657329" y="3902250"/>
            <a:ext cx="7436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번호 입력 가능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103B19C-AD0F-4EBC-B5C1-6109DF687DD4}"/>
              </a:ext>
            </a:extLst>
          </p:cNvPr>
          <p:cNvSpPr/>
          <p:nvPr/>
        </p:nvSpPr>
        <p:spPr>
          <a:xfrm>
            <a:off x="6622897" y="4773370"/>
            <a:ext cx="1090585" cy="672615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OK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49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 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1761B-ECAF-4CBB-B284-08DC0237E2BD}"/>
              </a:ext>
            </a:extLst>
          </p:cNvPr>
          <p:cNvSpPr/>
          <p:nvPr/>
        </p:nvSpPr>
        <p:spPr>
          <a:xfrm>
            <a:off x="1943200" y="502440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5E80CE-4004-498D-B44F-40382D6F481A}"/>
              </a:ext>
            </a:extLst>
          </p:cNvPr>
          <p:cNvSpPr/>
          <p:nvPr/>
        </p:nvSpPr>
        <p:spPr>
          <a:xfrm>
            <a:off x="1943200" y="592437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51042A-0BA7-48B9-B365-92BDA5E643B3}"/>
              </a:ext>
            </a:extLst>
          </p:cNvPr>
          <p:cNvSpPr/>
          <p:nvPr/>
        </p:nvSpPr>
        <p:spPr>
          <a:xfrm>
            <a:off x="1943200" y="6771936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7243FA-02EE-4AEE-AAD7-97C2A100FCCC}"/>
              </a:ext>
            </a:extLst>
          </p:cNvPr>
          <p:cNvSpPr/>
          <p:nvPr/>
        </p:nvSpPr>
        <p:spPr>
          <a:xfrm>
            <a:off x="6556039" y="7767726"/>
            <a:ext cx="2587961" cy="645492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로봇 출발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A429EC-6725-4C61-8680-1F6DCD1B4FFF}"/>
              </a:ext>
            </a:extLst>
          </p:cNvPr>
          <p:cNvSpPr/>
          <p:nvPr/>
        </p:nvSpPr>
        <p:spPr>
          <a:xfrm>
            <a:off x="4643194" y="502440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0C454-B3AC-4F25-A1E0-624935ABF19F}"/>
              </a:ext>
            </a:extLst>
          </p:cNvPr>
          <p:cNvSpPr txBox="1"/>
          <p:nvPr/>
        </p:nvSpPr>
        <p:spPr>
          <a:xfrm>
            <a:off x="5784234" y="4997922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E46B99-FBF7-47EE-8426-A017E5373788}"/>
              </a:ext>
            </a:extLst>
          </p:cNvPr>
          <p:cNvSpPr/>
          <p:nvPr/>
        </p:nvSpPr>
        <p:spPr>
          <a:xfrm>
            <a:off x="4643194" y="592437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F74B12-45AE-4FDB-9327-55047A4A060F}"/>
              </a:ext>
            </a:extLst>
          </p:cNvPr>
          <p:cNvSpPr/>
          <p:nvPr/>
        </p:nvSpPr>
        <p:spPr>
          <a:xfrm>
            <a:off x="4643194" y="6786217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71572-B7F4-46A7-9256-D6F3C8C7DA40}"/>
              </a:ext>
            </a:extLst>
          </p:cNvPr>
          <p:cNvSpPr txBox="1"/>
          <p:nvPr/>
        </p:nvSpPr>
        <p:spPr>
          <a:xfrm>
            <a:off x="5784234" y="6759731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A8060AD-5706-42B1-9CC0-9C4DDB965A82}"/>
              </a:ext>
            </a:extLst>
          </p:cNvPr>
          <p:cNvSpPr/>
          <p:nvPr/>
        </p:nvSpPr>
        <p:spPr>
          <a:xfrm>
            <a:off x="3123700" y="4511664"/>
            <a:ext cx="4896544" cy="3113891"/>
          </a:xfrm>
          <a:prstGeom prst="roundRect">
            <a:avLst>
              <a:gd name="adj" fmla="val 66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57E22AD-E645-445D-BDF7-69E966F12BB4}"/>
              </a:ext>
            </a:extLst>
          </p:cNvPr>
          <p:cNvSpPr/>
          <p:nvPr/>
        </p:nvSpPr>
        <p:spPr>
          <a:xfrm>
            <a:off x="3329527" y="5903537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C15ACDF-64F5-4031-A734-6AEC9533468B}"/>
              </a:ext>
            </a:extLst>
          </p:cNvPr>
          <p:cNvSpPr/>
          <p:nvPr/>
        </p:nvSpPr>
        <p:spPr>
          <a:xfrm>
            <a:off x="3329526" y="67470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22675BA-F0AF-49BD-B5FB-7DF410C255A0}"/>
              </a:ext>
            </a:extLst>
          </p:cNvPr>
          <p:cNvSpPr/>
          <p:nvPr/>
        </p:nvSpPr>
        <p:spPr>
          <a:xfrm>
            <a:off x="4237099" y="5894954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484970A-35F4-4679-8AC9-1A2FFD973EF2}"/>
              </a:ext>
            </a:extLst>
          </p:cNvPr>
          <p:cNvSpPr/>
          <p:nvPr/>
        </p:nvSpPr>
        <p:spPr>
          <a:xfrm>
            <a:off x="4237098" y="6738422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3055D5-BBEF-48D2-9F57-BC3C97F5CE9B}"/>
              </a:ext>
            </a:extLst>
          </p:cNvPr>
          <p:cNvSpPr/>
          <p:nvPr/>
        </p:nvSpPr>
        <p:spPr>
          <a:xfrm>
            <a:off x="5144671" y="5886371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4BF92AF-DB9B-4659-A314-9579DB797526}"/>
              </a:ext>
            </a:extLst>
          </p:cNvPr>
          <p:cNvSpPr/>
          <p:nvPr/>
        </p:nvSpPr>
        <p:spPr>
          <a:xfrm>
            <a:off x="5144670" y="6729839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8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ABF6F7A-6952-48C4-A639-5925366EE981}"/>
              </a:ext>
            </a:extLst>
          </p:cNvPr>
          <p:cNvSpPr/>
          <p:nvPr/>
        </p:nvSpPr>
        <p:spPr>
          <a:xfrm>
            <a:off x="6052243" y="5877788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079A419-48A3-465D-948D-5B6E78578D8E}"/>
              </a:ext>
            </a:extLst>
          </p:cNvPr>
          <p:cNvSpPr/>
          <p:nvPr/>
        </p:nvSpPr>
        <p:spPr>
          <a:xfrm>
            <a:off x="6052242" y="6721256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9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A9038CC-B7FC-40FD-B01B-D16FECC0D629}"/>
              </a:ext>
            </a:extLst>
          </p:cNvPr>
          <p:cNvSpPr/>
          <p:nvPr/>
        </p:nvSpPr>
        <p:spPr>
          <a:xfrm>
            <a:off x="6959815" y="5869205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F17D744-EBD0-4973-9BCA-D4F9378DBBBA}"/>
              </a:ext>
            </a:extLst>
          </p:cNvPr>
          <p:cNvSpPr/>
          <p:nvPr/>
        </p:nvSpPr>
        <p:spPr>
          <a:xfrm>
            <a:off x="6959814" y="6712673"/>
            <a:ext cx="753669" cy="710270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0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720498-0EDA-4D13-A009-200E416F1654}"/>
              </a:ext>
            </a:extLst>
          </p:cNvPr>
          <p:cNvSpPr txBox="1"/>
          <p:nvPr/>
        </p:nvSpPr>
        <p:spPr>
          <a:xfrm>
            <a:off x="5273863" y="4777236"/>
            <a:ext cx="96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7A8890-ED64-4DC9-984D-8E18E5B0E289}"/>
              </a:ext>
            </a:extLst>
          </p:cNvPr>
          <p:cNvSpPr txBox="1"/>
          <p:nvPr/>
        </p:nvSpPr>
        <p:spPr>
          <a:xfrm>
            <a:off x="10657329" y="3902250"/>
            <a:ext cx="7436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번호 입력 가능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1405C74-E88E-43E7-B0FA-4A3C1D08B3C9}"/>
              </a:ext>
            </a:extLst>
          </p:cNvPr>
          <p:cNvSpPr/>
          <p:nvPr/>
        </p:nvSpPr>
        <p:spPr>
          <a:xfrm>
            <a:off x="6622897" y="4773370"/>
            <a:ext cx="1090585" cy="672615"/>
          </a:xfrm>
          <a:prstGeom prst="roundRect">
            <a:avLst>
              <a:gd name="adj" fmla="val 178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OK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35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232" y="2096580"/>
            <a:ext cx="4220757" cy="101019"/>
            <a:chOff x="1075232" y="2096580"/>
            <a:chExt cx="4220757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232" y="2096580"/>
              <a:ext cx="4220757" cy="10101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DF41-5408-42A4-BC1A-0384E11C16F6}"/>
              </a:ext>
            </a:extLst>
          </p:cNvPr>
          <p:cNvSpPr/>
          <p:nvPr/>
        </p:nvSpPr>
        <p:spPr>
          <a:xfrm>
            <a:off x="10272672" y="2906188"/>
            <a:ext cx="6567528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A1A43-647D-4737-9AE3-70922BC2DACD}"/>
              </a:ext>
            </a:extLst>
          </p:cNvPr>
          <p:cNvSpPr txBox="1"/>
          <p:nvPr/>
        </p:nvSpPr>
        <p:spPr>
          <a:xfrm>
            <a:off x="1075232" y="1265583"/>
            <a:ext cx="1104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태블릿 예상 디자인 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서빙</a:t>
            </a:r>
            <a:r>
              <a:rPr lang="en-US" altLang="ko-KR" sz="48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A6BB3-83A7-44EB-B345-0CB120B5F888}"/>
              </a:ext>
            </a:extLst>
          </p:cNvPr>
          <p:cNvSpPr txBox="1"/>
          <p:nvPr/>
        </p:nvSpPr>
        <p:spPr>
          <a:xfrm>
            <a:off x="10657329" y="4197518"/>
            <a:ext cx="7436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en-US" altLang="ko-KR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2A923-43E1-40BE-A1D2-A8B886C18918}"/>
              </a:ext>
            </a:extLst>
          </p:cNvPr>
          <p:cNvSpPr txBox="1"/>
          <p:nvPr/>
        </p:nvSpPr>
        <p:spPr>
          <a:xfrm>
            <a:off x="16230600" y="861304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┘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5841E-8EB8-40DF-97A6-BE58D95F4440}"/>
              </a:ext>
            </a:extLst>
          </p:cNvPr>
          <p:cNvSpPr/>
          <p:nvPr/>
        </p:nvSpPr>
        <p:spPr>
          <a:xfrm>
            <a:off x="861102" y="2906188"/>
            <a:ext cx="9220369" cy="63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BDC42-3186-435F-AAB0-89414D2C67BB}"/>
              </a:ext>
            </a:extLst>
          </p:cNvPr>
          <p:cNvSpPr/>
          <p:nvPr/>
        </p:nvSpPr>
        <p:spPr>
          <a:xfrm>
            <a:off x="1447800" y="3540256"/>
            <a:ext cx="8128248" cy="5164175"/>
          </a:xfrm>
          <a:prstGeom prst="roundRect">
            <a:avLst>
              <a:gd name="adj" fmla="val 3066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3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1761B-ECAF-4CBB-B284-08DC0237E2BD}"/>
              </a:ext>
            </a:extLst>
          </p:cNvPr>
          <p:cNvSpPr/>
          <p:nvPr/>
        </p:nvSpPr>
        <p:spPr>
          <a:xfrm>
            <a:off x="1943200" y="502440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5E80CE-4004-498D-B44F-40382D6F481A}"/>
              </a:ext>
            </a:extLst>
          </p:cNvPr>
          <p:cNvSpPr/>
          <p:nvPr/>
        </p:nvSpPr>
        <p:spPr>
          <a:xfrm>
            <a:off x="1943200" y="5924378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51042A-0BA7-48B9-B365-92BDA5E643B3}"/>
              </a:ext>
            </a:extLst>
          </p:cNvPr>
          <p:cNvSpPr/>
          <p:nvPr/>
        </p:nvSpPr>
        <p:spPr>
          <a:xfrm>
            <a:off x="1943200" y="6771936"/>
            <a:ext cx="1656184" cy="5318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7243FA-02EE-4AEE-AAD7-97C2A100FCCC}"/>
              </a:ext>
            </a:extLst>
          </p:cNvPr>
          <p:cNvSpPr/>
          <p:nvPr/>
        </p:nvSpPr>
        <p:spPr>
          <a:xfrm>
            <a:off x="6556039" y="7767726"/>
            <a:ext cx="2587961" cy="645492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로봇 출발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A429EC-6725-4C61-8680-1F6DCD1B4FFF}"/>
              </a:ext>
            </a:extLst>
          </p:cNvPr>
          <p:cNvSpPr/>
          <p:nvPr/>
        </p:nvSpPr>
        <p:spPr>
          <a:xfrm>
            <a:off x="4643194" y="502440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12</a:t>
            </a:r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0C454-B3AC-4F25-A1E0-624935ABF19F}"/>
              </a:ext>
            </a:extLst>
          </p:cNvPr>
          <p:cNvSpPr txBox="1"/>
          <p:nvPr/>
        </p:nvSpPr>
        <p:spPr>
          <a:xfrm>
            <a:off x="5784234" y="4997922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E46B99-FBF7-47EE-8426-A017E5373788}"/>
              </a:ext>
            </a:extLst>
          </p:cNvPr>
          <p:cNvSpPr/>
          <p:nvPr/>
        </p:nvSpPr>
        <p:spPr>
          <a:xfrm>
            <a:off x="4643194" y="5924378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F74B12-45AE-4FDB-9327-55047A4A060F}"/>
              </a:ext>
            </a:extLst>
          </p:cNvPr>
          <p:cNvSpPr/>
          <p:nvPr/>
        </p:nvSpPr>
        <p:spPr>
          <a:xfrm>
            <a:off x="4643194" y="6786217"/>
            <a:ext cx="1116430" cy="531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71572-B7F4-46A7-9256-D6F3C8C7DA40}"/>
              </a:ext>
            </a:extLst>
          </p:cNvPr>
          <p:cNvSpPr txBox="1"/>
          <p:nvPr/>
        </p:nvSpPr>
        <p:spPr>
          <a:xfrm>
            <a:off x="5784234" y="6759731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D55EDE-C548-4EA2-BE16-22C579FBDD5C}"/>
              </a:ext>
            </a:extLst>
          </p:cNvPr>
          <p:cNvSpPr txBox="1"/>
          <p:nvPr/>
        </p:nvSpPr>
        <p:spPr>
          <a:xfrm>
            <a:off x="10657329" y="3902250"/>
            <a:ext cx="7436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번호 입력 가능</a:t>
            </a: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924533-5C3D-4F63-92C4-13122AC6D843}"/>
              </a:ext>
            </a:extLst>
          </p:cNvPr>
          <p:cNvSpPr txBox="1"/>
          <p:nvPr/>
        </p:nvSpPr>
        <p:spPr>
          <a:xfrm>
            <a:off x="5784234" y="5897892"/>
            <a:ext cx="55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번 테이블</a:t>
            </a:r>
            <a:endParaRPr lang="en-US" altLang="ko-KR" sz="3200" dirty="0">
              <a:solidFill>
                <a:schemeClr val="bg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양식</Template>
  <TotalTime>1426</TotalTime>
  <Words>505</Words>
  <Application>Microsoft Office PowerPoint</Application>
  <PresentationFormat>사용자 지정</PresentationFormat>
  <Paragraphs>301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더잠실 3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Jun</dc:creator>
  <cp:lastModifiedBy>Lim Jun</cp:lastModifiedBy>
  <cp:revision>16</cp:revision>
  <dcterms:created xsi:type="dcterms:W3CDTF">2023-08-22T07:43:24Z</dcterms:created>
  <dcterms:modified xsi:type="dcterms:W3CDTF">2023-08-23T07:30:14Z</dcterms:modified>
</cp:coreProperties>
</file>