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(Monte-Carlo)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292438" y="399837"/>
            <a:ext cx="9064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 : [</a:t>
            </a:r>
            <a:r>
              <a:rPr lang="en-US" altLang="ko-KR" dirty="0" err="1"/>
              <a:t>Dealer_Sum</a:t>
            </a:r>
            <a:r>
              <a:rPr lang="en-US" altLang="ko-KR" dirty="0"/>
              <a:t>, </a:t>
            </a:r>
            <a:r>
              <a:rPr lang="en-US" altLang="ko-KR" dirty="0" err="1"/>
              <a:t>Player_Sum</a:t>
            </a:r>
            <a:r>
              <a:rPr lang="en-US" altLang="ko-KR" dirty="0"/>
              <a:t>, </a:t>
            </a:r>
            <a:r>
              <a:rPr lang="en-US" altLang="ko-KR" dirty="0" err="1"/>
              <a:t>Ace_Y</a:t>
            </a:r>
            <a:r>
              <a:rPr lang="en-US" altLang="ko-KR" dirty="0"/>
              <a:t>/N]</a:t>
            </a:r>
          </a:p>
          <a:p>
            <a:r>
              <a:rPr lang="en-US" altLang="ko-KR" dirty="0"/>
              <a:t>Action(Policy) : Stick(0) or Twist(1) (stick if sum of cards &gt;= 17, otherwise twist)</a:t>
            </a:r>
          </a:p>
          <a:p>
            <a:r>
              <a:rPr lang="en-US" altLang="ko-KR" dirty="0"/>
              <a:t>Reward : </a:t>
            </a:r>
            <a:r>
              <a:rPr lang="en-US" altLang="ko-KR" dirty="0" err="1"/>
              <a:t>Player_win</a:t>
            </a:r>
            <a:r>
              <a:rPr lang="en-US" altLang="ko-KR" dirty="0"/>
              <a:t> =&gt; 1</a:t>
            </a:r>
          </a:p>
          <a:p>
            <a:r>
              <a:rPr lang="en-US" altLang="ko-KR" dirty="0"/>
              <a:t>	 Draw =&gt; 0</a:t>
            </a:r>
          </a:p>
          <a:p>
            <a:r>
              <a:rPr lang="en-US" altLang="ko-KR" dirty="0"/>
              <a:t>	 </a:t>
            </a:r>
            <a:r>
              <a:rPr lang="en-US" altLang="ko-KR" dirty="0" err="1"/>
              <a:t>Player_loss</a:t>
            </a:r>
            <a:r>
              <a:rPr lang="en-US" altLang="ko-KR" dirty="0"/>
              <a:t> =&gt; -1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D7BEE-9471-4B6E-9082-9DB96E4C6D66}"/>
              </a:ext>
            </a:extLst>
          </p:cNvPr>
          <p:cNvSpPr txBox="1"/>
          <p:nvPr/>
        </p:nvSpPr>
        <p:spPr>
          <a:xfrm>
            <a:off x="2292438" y="2620848"/>
            <a:ext cx="941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순서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Deck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섞는다</a:t>
            </a:r>
            <a:r>
              <a:rPr lang="en-US" altLang="ko-KR" dirty="0"/>
              <a:t>. (52</a:t>
            </a:r>
            <a:r>
              <a:rPr lang="ko-KR" altLang="en-US" dirty="0"/>
              <a:t>장을 </a:t>
            </a:r>
            <a:r>
              <a:rPr lang="en-US" altLang="ko-KR" dirty="0"/>
              <a:t>shuffle </a:t>
            </a:r>
            <a:r>
              <a:rPr lang="ko-KR" altLang="en-US" dirty="0"/>
              <a:t>한다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Dealer, Player </a:t>
            </a:r>
            <a:r>
              <a:rPr lang="ko-KR" altLang="en-US" dirty="0"/>
              <a:t>에게 패를 배분 </a:t>
            </a:r>
            <a:r>
              <a:rPr lang="en-US" altLang="ko-KR" dirty="0"/>
              <a:t>(Player </a:t>
            </a:r>
            <a:r>
              <a:rPr lang="ko-KR" altLang="en-US" dirty="0"/>
              <a:t>초기 패가 </a:t>
            </a:r>
            <a:r>
              <a:rPr lang="en-US" altLang="ko-KR" dirty="0"/>
              <a:t>12</a:t>
            </a:r>
            <a:r>
              <a:rPr lang="ko-KR" altLang="en-US" dirty="0"/>
              <a:t>이하일 경우 더를 더 받는다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If action == stick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Player_sum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확정 후 </a:t>
            </a:r>
            <a:r>
              <a:rPr lang="en-US" altLang="ko-KR" dirty="0" err="1">
                <a:sym typeface="Wingdings" panose="05000000000000000000" pitchFamily="2" charset="2"/>
              </a:rPr>
              <a:t>Dlear_sum</a:t>
            </a:r>
            <a:r>
              <a:rPr lang="ko-KR" altLang="en-US" dirty="0">
                <a:sym typeface="Wingdings" panose="05000000000000000000" pitchFamily="2" charset="2"/>
              </a:rPr>
              <a:t>계산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(Dealer</a:t>
            </a:r>
            <a:r>
              <a:rPr lang="ko-KR" altLang="en-US" dirty="0">
                <a:sym typeface="Wingdings" panose="05000000000000000000" pitchFamily="2" charset="2"/>
              </a:rPr>
              <a:t>의 패가 </a:t>
            </a:r>
            <a:r>
              <a:rPr lang="en-US" altLang="ko-KR" dirty="0">
                <a:sym typeface="Wingdings" panose="05000000000000000000" pitchFamily="2" charset="2"/>
              </a:rPr>
              <a:t>17</a:t>
            </a:r>
            <a:r>
              <a:rPr lang="ko-KR" altLang="en-US" dirty="0">
                <a:sym typeface="Wingdings" panose="05000000000000000000" pitchFamily="2" charset="2"/>
              </a:rPr>
              <a:t>이하일 경우 패를 계속해서 받는다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If action == twist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 Player</a:t>
            </a:r>
            <a:r>
              <a:rPr lang="ko-KR" altLang="en-US" dirty="0">
                <a:sym typeface="Wingdings" panose="05000000000000000000" pitchFamily="2" charset="2"/>
              </a:rPr>
              <a:t>가 패를 계속 받는다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(</a:t>
            </a:r>
            <a:r>
              <a:rPr lang="ko-KR" altLang="en-US" dirty="0">
                <a:sym typeface="Wingdings" panose="05000000000000000000" pitchFamily="2" charset="2"/>
              </a:rPr>
              <a:t>만약 </a:t>
            </a:r>
            <a:r>
              <a:rPr lang="en-US" altLang="ko-KR" dirty="0" err="1">
                <a:sym typeface="Wingdings" panose="05000000000000000000" pitchFamily="2" charset="2"/>
              </a:rPr>
              <a:t>Player_sum</a:t>
            </a:r>
            <a:r>
              <a:rPr lang="en-US" altLang="ko-KR" dirty="0">
                <a:sym typeface="Wingdings" panose="05000000000000000000" pitchFamily="2" charset="2"/>
              </a:rPr>
              <a:t> &gt; 21 </a:t>
            </a:r>
            <a:r>
              <a:rPr lang="ko-KR" altLang="en-US" dirty="0">
                <a:sym typeface="Wingdings" panose="05000000000000000000" pitchFamily="2" charset="2"/>
              </a:rPr>
              <a:t>일 경우 패배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4. </a:t>
            </a:r>
            <a:r>
              <a:rPr lang="ko-KR" altLang="en-US" dirty="0">
                <a:sym typeface="Wingdings" panose="05000000000000000000" pitchFamily="2" charset="2"/>
              </a:rPr>
              <a:t>매 </a:t>
            </a:r>
            <a:r>
              <a:rPr lang="en-US" altLang="ko-KR" dirty="0">
                <a:sym typeface="Wingdings" panose="05000000000000000000" pitchFamily="2" charset="2"/>
              </a:rPr>
              <a:t>episode</a:t>
            </a:r>
            <a:r>
              <a:rPr lang="ko-KR" altLang="en-US" dirty="0">
                <a:sym typeface="Wingdings" panose="05000000000000000000" pitchFamily="2" charset="2"/>
              </a:rPr>
              <a:t>의 첫 </a:t>
            </a:r>
            <a:r>
              <a:rPr lang="en-US" altLang="ko-KR" dirty="0">
                <a:sym typeface="Wingdings" panose="05000000000000000000" pitchFamily="2" charset="2"/>
              </a:rPr>
              <a:t>state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reward</a:t>
            </a:r>
            <a:r>
              <a:rPr lang="ko-KR" altLang="en-US" dirty="0">
                <a:sym typeface="Wingdings" panose="05000000000000000000" pitchFamily="2" charset="2"/>
              </a:rPr>
              <a:t>를 평균을 업데이트 해준다</a:t>
            </a:r>
            <a:r>
              <a:rPr lang="en-US" altLang="ko-KR" dirty="0">
                <a:sym typeface="Wingdings" panose="05000000000000000000" pitchFamily="2" charset="2"/>
              </a:rPr>
              <a:t>.(Monte-Carlo)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(Code –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env)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F5FE90E-86FF-4197-A8BD-E711C126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8" y="464553"/>
            <a:ext cx="4324954" cy="437258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0D2709A-5AEE-4217-8A52-0570DE06C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67" y="464553"/>
            <a:ext cx="4372585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9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(Code –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env)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9D46118-962D-492D-A2BF-94ED4D88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60" y="251969"/>
            <a:ext cx="5715798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(Code –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Main)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53F947F-A115-4102-87B4-57B8FA8C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88" y="255263"/>
            <a:ext cx="4180701" cy="634747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E8C9C91-BA1E-4C5B-BA11-8E066A9C0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135" y="309127"/>
            <a:ext cx="5229955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3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(Code –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Main)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03F86F7-2C3D-4EA3-9785-E59865739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37" y="402667"/>
            <a:ext cx="3621271" cy="2715953"/>
          </a:xfrm>
          <a:prstGeom prst="rect">
            <a:avLst/>
          </a:prstGeo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79526EF-27D0-40C8-AE06-107F6CCCE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58" y="402667"/>
            <a:ext cx="3621270" cy="2715953"/>
          </a:xfrm>
          <a:prstGeom prst="rect">
            <a:avLst/>
          </a:prstGeom>
        </p:spPr>
      </p:pic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6771D87-CF10-4F58-B29A-9105BC6B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10" y="3739380"/>
            <a:ext cx="3443819" cy="2582864"/>
          </a:xfrm>
          <a:prstGeom prst="rect">
            <a:avLst/>
          </a:prstGeom>
        </p:spPr>
      </p:pic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BC83AAE-4A05-4DF7-8045-3EEBDFB81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05" y="3775444"/>
            <a:ext cx="3419776" cy="2564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D55E6B-EA90-497B-94FD-A81394015743}"/>
              </a:ext>
            </a:extLst>
          </p:cNvPr>
          <p:cNvSpPr txBox="1"/>
          <p:nvPr/>
        </p:nvSpPr>
        <p:spPr>
          <a:xfrm>
            <a:off x="3812149" y="3118620"/>
            <a:ext cx="210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100,000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E03AA-E8E5-40B4-90C1-B0668F5F128B}"/>
              </a:ext>
            </a:extLst>
          </p:cNvPr>
          <p:cNvSpPr txBox="1"/>
          <p:nvPr/>
        </p:nvSpPr>
        <p:spPr>
          <a:xfrm>
            <a:off x="7976312" y="3118620"/>
            <a:ext cx="249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1,000,000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3D977-84B3-48EA-9173-B853F7BB1B2B}"/>
              </a:ext>
            </a:extLst>
          </p:cNvPr>
          <p:cNvSpPr txBox="1"/>
          <p:nvPr/>
        </p:nvSpPr>
        <p:spPr>
          <a:xfrm>
            <a:off x="7976313" y="6342209"/>
            <a:ext cx="249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1,000,000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6016B-691F-4A5A-AEC0-D62450F53227}"/>
              </a:ext>
            </a:extLst>
          </p:cNvPr>
          <p:cNvSpPr txBox="1"/>
          <p:nvPr/>
        </p:nvSpPr>
        <p:spPr>
          <a:xfrm>
            <a:off x="3696239" y="6342209"/>
            <a:ext cx="210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100,000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019E2-84CA-4525-AFD8-842EB7F8DE7B}"/>
              </a:ext>
            </a:extLst>
          </p:cNvPr>
          <p:cNvSpPr txBox="1"/>
          <p:nvPr/>
        </p:nvSpPr>
        <p:spPr>
          <a:xfrm>
            <a:off x="2019376" y="1298978"/>
            <a:ext cx="1013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Usable</a:t>
            </a:r>
          </a:p>
          <a:p>
            <a:r>
              <a:rPr lang="en-US" altLang="ko-KR" dirty="0"/>
              <a:t>Ace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34225-FA98-4D50-BE7D-7F4F82E93CCA}"/>
              </a:ext>
            </a:extLst>
          </p:cNvPr>
          <p:cNvSpPr txBox="1"/>
          <p:nvPr/>
        </p:nvSpPr>
        <p:spPr>
          <a:xfrm>
            <a:off x="2019376" y="4531733"/>
            <a:ext cx="1148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No-Usable</a:t>
            </a:r>
          </a:p>
          <a:p>
            <a:r>
              <a:rPr lang="en-US" altLang="ko-KR" dirty="0"/>
              <a:t>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1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129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30</cp:revision>
  <dcterms:created xsi:type="dcterms:W3CDTF">2019-05-01T03:51:59Z</dcterms:created>
  <dcterms:modified xsi:type="dcterms:W3CDTF">2019-05-13T05:57:19Z</dcterms:modified>
</cp:coreProperties>
</file>