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>
        <p:scale>
          <a:sx n="100" d="100"/>
          <a:sy n="100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F0835-1147-4559-AFB5-7B8EA3B73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FB7CD2-1F34-43BF-AE0A-9413A7C0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3E220-1596-47CB-A97B-91895F6E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BD875-D658-4724-8C24-882DABB7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34944-8728-45B8-9AE8-15874D1D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394C-9BDC-4B55-903E-C6902676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86CEA-B8F8-4FC3-9E02-A2C97D09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D0F54-1446-4003-957A-483ACEF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979C7-E380-4E6D-8B28-73DF5F54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74416-57B4-4636-8177-F4DC7E99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1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05347-047D-414F-BB21-0E3CF99C2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95974-A2EA-43F1-A7D5-8F312F33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24ADC-5412-4C38-B334-64BDEC4D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8BB49-8700-47F2-A5AC-4810C764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8AE62-B6C0-4A53-8D65-20EFF885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C19B5-7E57-4812-A162-0425D073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550B1-2C79-4351-A68D-6177688A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A8011-3CDA-453E-9D6A-37B71B9E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2E1D0-4CEF-4881-BDD5-11FFC726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B470B-E648-43E2-A549-A5DCE2B5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0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7FD69-9B0A-465E-B2EE-4FF498F4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2AEE6-F0C3-41D0-9551-001AC75A6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176BC-23CE-428B-901F-4CD25884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5680F-0F32-4D83-A9BA-71205049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657E6-71F2-4A61-8DFC-8C9FC92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9341F-0B4B-4E4D-A9C0-C83704CE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5CF93-42F5-4E3D-A204-517D6F9F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8C5D-6046-4837-AE72-7A3D68EA3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5C24C-F18A-4845-9CB6-68747B27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CF747-A710-406D-A62E-4648C364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F6971-7625-4BB0-B3A7-CD444C6F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2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4F99A-97FF-4021-80D3-F3EE57E7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33AFE-950B-4AF2-BE9D-C84D2D77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D89F6-3624-48F6-A4B7-E69FDA319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2ABF6D-F6FC-4DE8-8CF8-ACF9FAC80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2A5BDB-3D31-4550-94FB-FF546720A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00069C-800F-4BFA-9E77-A9DC2E20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53A479-8337-45A6-8857-C29E6DAC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5C4ACD-5DEB-4530-BDF6-8FD57708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2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655F7-71A0-4ACE-85BB-591731F2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1E674-0F4E-462C-8CBF-09946905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FFAC5-1624-4B1D-BBA5-9F5E0915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047C7-8281-4B01-8A66-6A19448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6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6490-2D6B-488F-ABE2-EF10DA09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0F1C7-6F2A-42DB-9DE2-12E7E510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197331-112A-421B-A221-966D2934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6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38DFD-4004-44D9-86D9-F765A6A9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8CB3C-006B-443C-B760-A30A8C6D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E1286-BA9E-49DC-B1FD-7011D746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3507B-3CE2-44D1-8E91-08C03BB4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1A9DF-662C-4E31-BF9E-B5A1B08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DD156-EA84-4B01-A360-C286BC6B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4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5709-E0B5-46B9-85D9-F1F4EC7C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96AD05-EB83-4977-B822-800716DBC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CD086-AC07-4892-B753-DFE10055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25B87-10B5-43EB-8332-2C256570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88021-ED2B-4B42-B302-4FD51073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81D08-B2F8-4BF4-BB70-52EDAC1E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4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C99DA7-8186-4AD6-8AB6-4B527481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04A9C-5DCD-4C8D-87E2-C208328B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11A9A-6B33-4B57-A5A0-5FA8EAF10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F6B0-FB50-4700-8218-BC74D4716F8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F27D5-799C-4B99-A76D-91AD1A9BB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52C6-58EF-4CDB-813F-B89CB8CDE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MC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(</a:t>
            </a:r>
            <a:r>
              <a:rPr lang="en-US" altLang="ko-KR" sz="2400" b="1" dirty="0">
                <a:solidFill>
                  <a:schemeClr val="bg1"/>
                </a:solidFill>
              </a:rPr>
              <a:t>Black jack</a:t>
            </a:r>
            <a:r>
              <a:rPr lang="en-US" altLang="ko-KR" sz="2800" b="1" dirty="0">
                <a:solidFill>
                  <a:schemeClr val="bg1"/>
                </a:solidFill>
              </a:rPr>
              <a:t> )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B5BC3F-59B8-4FCE-A10A-8F139FD1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19" y="1451503"/>
            <a:ext cx="6575055" cy="4523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8A935D-D24A-4887-A0E4-47864665DC4E}"/>
              </a:ext>
            </a:extLst>
          </p:cNvPr>
          <p:cNvSpPr txBox="1"/>
          <p:nvPr/>
        </p:nvSpPr>
        <p:spPr>
          <a:xfrm>
            <a:off x="2276475" y="628650"/>
            <a:ext cx="657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GLIE Monte-Carlo Control </a:t>
            </a:r>
            <a:r>
              <a:rPr lang="ko-KR" altLang="en-US" dirty="0"/>
              <a:t>을 이용해 학습한 </a:t>
            </a:r>
            <a:r>
              <a:rPr lang="en-US" altLang="ko-KR" dirty="0"/>
              <a:t>Black-jack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29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TD Control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094947" y="383252"/>
            <a:ext cx="906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b="1" dirty="0"/>
              <a:t>TD </a:t>
            </a:r>
            <a:r>
              <a:rPr lang="en-US" altLang="ko-KR" dirty="0"/>
              <a:t>Control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36F9D-4541-4D2C-BBE1-8E87827862E4}"/>
              </a:ext>
            </a:extLst>
          </p:cNvPr>
          <p:cNvSpPr txBox="1"/>
          <p:nvPr/>
        </p:nvSpPr>
        <p:spPr>
          <a:xfrm>
            <a:off x="2305050" y="1434141"/>
            <a:ext cx="595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Temporal-difference (TD) learning</a:t>
            </a:r>
            <a:r>
              <a:rPr lang="ko-KR" altLang="en-US" dirty="0"/>
              <a:t>의 장점</a:t>
            </a:r>
            <a:r>
              <a:rPr lang="en-US" altLang="ko-KR" dirty="0"/>
              <a:t>(MC</a:t>
            </a:r>
            <a:r>
              <a:rPr lang="ko-KR" altLang="en-US" dirty="0"/>
              <a:t>와의 비교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34C1A2-56ED-4683-B498-430788F2001E}"/>
              </a:ext>
            </a:extLst>
          </p:cNvPr>
          <p:cNvSpPr txBox="1"/>
          <p:nvPr/>
        </p:nvSpPr>
        <p:spPr>
          <a:xfrm>
            <a:off x="2305050" y="2208031"/>
            <a:ext cx="4210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lower</a:t>
            </a:r>
            <a:r>
              <a:rPr lang="ko-KR" altLang="en-US" dirty="0"/>
              <a:t> </a:t>
            </a:r>
            <a:r>
              <a:rPr lang="en-US" altLang="ko-KR" dirty="0"/>
              <a:t>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Online(</a:t>
            </a:r>
            <a:r>
              <a:rPr lang="ko-KR" altLang="en-US" dirty="0"/>
              <a:t>매 </a:t>
            </a:r>
            <a:r>
              <a:rPr lang="en-US" altLang="ko-KR" dirty="0"/>
              <a:t>step </a:t>
            </a:r>
            <a:r>
              <a:rPr lang="ko-KR" altLang="en-US" dirty="0"/>
              <a:t>마다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Incomplete sequences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4B118-A567-46F6-97EA-AD9B3CFB856B}"/>
              </a:ext>
            </a:extLst>
          </p:cNvPr>
          <p:cNvSpPr txBox="1"/>
          <p:nvPr/>
        </p:nvSpPr>
        <p:spPr>
          <a:xfrm>
            <a:off x="2597960" y="3744586"/>
            <a:ext cx="595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그렇다면 </a:t>
            </a:r>
            <a:r>
              <a:rPr lang="en-US" altLang="ko-KR" dirty="0"/>
              <a:t>MC</a:t>
            </a:r>
            <a:r>
              <a:rPr lang="ko-KR" altLang="en-US" dirty="0"/>
              <a:t> 대신 </a:t>
            </a:r>
            <a:r>
              <a:rPr lang="en-US" altLang="ko-KR" dirty="0"/>
              <a:t>TD</a:t>
            </a:r>
            <a:r>
              <a:rPr lang="ko-KR" altLang="en-US" dirty="0"/>
              <a:t>로 </a:t>
            </a:r>
            <a:r>
              <a:rPr lang="en-US" altLang="ko-KR" dirty="0"/>
              <a:t>Control loop</a:t>
            </a:r>
            <a:r>
              <a:rPr lang="ko-KR" altLang="en-US" dirty="0"/>
              <a:t>를 하면 어떨까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별: 꼭짓점 10개 7">
            <a:extLst>
              <a:ext uri="{FF2B5EF4-FFF2-40B4-BE49-F238E27FC236}">
                <a16:creationId xmlns:a16="http://schemas.microsoft.com/office/drawing/2014/main" id="{4A440C42-327B-4E46-B855-50B72CDE5DC4}"/>
              </a:ext>
            </a:extLst>
          </p:cNvPr>
          <p:cNvSpPr/>
          <p:nvPr/>
        </p:nvSpPr>
        <p:spPr>
          <a:xfrm>
            <a:off x="2305050" y="3771018"/>
            <a:ext cx="292910" cy="292910"/>
          </a:xfrm>
          <a:prstGeom prst="star10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E690B-C7A6-4A96-8D09-486B6C6012BF}"/>
              </a:ext>
            </a:extLst>
          </p:cNvPr>
          <p:cNvSpPr txBox="1"/>
          <p:nvPr/>
        </p:nvSpPr>
        <p:spPr>
          <a:xfrm>
            <a:off x="2305050" y="4500529"/>
            <a:ext cx="4210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Apply</a:t>
            </a:r>
            <a:r>
              <a:rPr lang="ko-KR" altLang="en-US" dirty="0"/>
              <a:t> </a:t>
            </a:r>
            <a:r>
              <a:rPr lang="en-US" altLang="ko-KR" dirty="0"/>
              <a:t>TD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Q(S, 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e-greedy policy improvement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Update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every time-step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1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</a:rPr>
              <a:t>Sarsa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133047" y="392777"/>
            <a:ext cx="9064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Sarsa</a:t>
            </a:r>
            <a:endParaRPr lang="en-US" altLang="ko-KR" dirty="0"/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Updating Action-Value Function with </a:t>
            </a:r>
            <a:r>
              <a:rPr lang="en-US" altLang="ko-KR" dirty="0" err="1">
                <a:solidFill>
                  <a:schemeClr val="tx1"/>
                </a:solidFill>
              </a:rPr>
              <a:t>Sarsa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 descr="개체이(가) 표시된 사진&#10;&#10;자동 생성된 설명">
            <a:extLst>
              <a:ext uri="{FF2B5EF4-FFF2-40B4-BE49-F238E27FC236}">
                <a16:creationId xmlns:a16="http://schemas.microsoft.com/office/drawing/2014/main" id="{0DDB5BCC-2EAA-4955-A362-E82C20365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86" y="1601149"/>
            <a:ext cx="2119424" cy="35662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645925-561E-425A-B2D4-2D2A6EE658DF}"/>
                  </a:ext>
                </a:extLst>
              </p:cNvPr>
              <p:cNvSpPr txBox="1"/>
              <p:nvPr/>
            </p:nvSpPr>
            <p:spPr>
              <a:xfrm>
                <a:off x="3483873" y="5143607"/>
                <a:ext cx="636270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Q(S, A)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Q(S, A) +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altLang="ko-KR" dirty="0"/>
                  <a:t>(R +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Q(S’, A’) – Q(S, A))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645925-561E-425A-B2D4-2D2A6EE65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873" y="5143607"/>
                <a:ext cx="6362700" cy="374526"/>
              </a:xfrm>
              <a:prstGeom prst="rect">
                <a:avLst/>
              </a:prstGeom>
              <a:blipFill>
                <a:blip r:embed="rId3"/>
                <a:stretch>
                  <a:fillRect t="-9836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1DC15C-B548-4F91-9D0E-CEDD0C3A634D}"/>
              </a:ext>
            </a:extLst>
          </p:cNvPr>
          <p:cNvSpPr/>
          <p:nvPr/>
        </p:nvSpPr>
        <p:spPr>
          <a:xfrm>
            <a:off x="6573388" y="5167366"/>
            <a:ext cx="1446662" cy="593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TD-Target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F768C7-0D8F-4C72-A9E8-79588ED9ABBD}"/>
              </a:ext>
            </a:extLst>
          </p:cNvPr>
          <p:cNvSpPr/>
          <p:nvPr/>
        </p:nvSpPr>
        <p:spPr>
          <a:xfrm>
            <a:off x="6573388" y="5076825"/>
            <a:ext cx="249441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TD-Error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</a:rPr>
              <a:t>Sarsa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133047" y="392777"/>
            <a:ext cx="9064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Sarsa</a:t>
            </a:r>
            <a:endParaRPr lang="en-US" altLang="ko-KR" dirty="0"/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On-Policy Control with </a:t>
            </a:r>
            <a:r>
              <a:rPr lang="en-US" altLang="ko-KR" dirty="0" err="1">
                <a:solidFill>
                  <a:schemeClr val="tx1"/>
                </a:solidFill>
              </a:rPr>
              <a:t>Sarsa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 descr="개체, 안테나이(가) 표시된 사진&#10;&#10;자동 생성된 설명">
            <a:extLst>
              <a:ext uri="{FF2B5EF4-FFF2-40B4-BE49-F238E27FC236}">
                <a16:creationId xmlns:a16="http://schemas.microsoft.com/office/drawing/2014/main" id="{FC6C7627-4F42-42F4-8A95-A86F6C475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39" y="1693790"/>
            <a:ext cx="5325218" cy="30770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6A5F9-B211-4DFB-9533-8886BD72185A}"/>
                  </a:ext>
                </a:extLst>
              </p:cNvPr>
              <p:cNvSpPr txBox="1"/>
              <p:nvPr/>
            </p:nvSpPr>
            <p:spPr>
              <a:xfrm>
                <a:off x="3148012" y="5148477"/>
                <a:ext cx="58959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매 </a:t>
                </a:r>
                <a:r>
                  <a:rPr lang="ko-KR" altLang="en-US" dirty="0" err="1"/>
                  <a:t>스탭</a:t>
                </a:r>
                <a:r>
                  <a:rPr lang="ko-KR" altLang="en-US" dirty="0"/>
                  <a:t> 마다 </a:t>
                </a:r>
                <a:r>
                  <a:rPr lang="en-US" altLang="ko-KR" dirty="0"/>
                  <a:t>:</a:t>
                </a:r>
              </a:p>
              <a:p>
                <a:r>
                  <a:rPr lang="en-US" altLang="ko-KR" dirty="0"/>
                  <a:t>Policy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evaluation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Sarsa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Q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Policy improvement e-greedy policy improvement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6A5F9-B211-4DFB-9533-8886BD721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012" y="5148477"/>
                <a:ext cx="5895975" cy="923330"/>
              </a:xfrm>
              <a:prstGeom prst="rect">
                <a:avLst/>
              </a:prstGeom>
              <a:blipFill>
                <a:blip r:embed="rId3"/>
                <a:stretch>
                  <a:fillRect l="-826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1F7F3FA-1C85-4BF6-A111-A28B2F643E81}"/>
              </a:ext>
            </a:extLst>
          </p:cNvPr>
          <p:cNvSpPr/>
          <p:nvPr/>
        </p:nvSpPr>
        <p:spPr>
          <a:xfrm rot="3298690">
            <a:off x="4587345" y="3723156"/>
            <a:ext cx="994305" cy="1666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 STEP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9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4142</TotalTime>
  <Words>135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ICSL</dc:creator>
  <cp:lastModifiedBy>ICSL</cp:lastModifiedBy>
  <cp:revision>55</cp:revision>
  <dcterms:created xsi:type="dcterms:W3CDTF">2019-05-01T03:51:59Z</dcterms:created>
  <dcterms:modified xsi:type="dcterms:W3CDTF">2019-06-05T07:52:17Z</dcterms:modified>
</cp:coreProperties>
</file>