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2"/>
  </p:notesMasterIdLst>
  <p:sldIdLst>
    <p:sldId id="285" r:id="rId2"/>
    <p:sldId id="286" r:id="rId3"/>
    <p:sldId id="318" r:id="rId4"/>
    <p:sldId id="305" r:id="rId5"/>
    <p:sldId id="301" r:id="rId6"/>
    <p:sldId id="306" r:id="rId7"/>
    <p:sldId id="307" r:id="rId8"/>
    <p:sldId id="319" r:id="rId9"/>
    <p:sldId id="303" r:id="rId10"/>
    <p:sldId id="308" r:id="rId11"/>
    <p:sldId id="310" r:id="rId12"/>
    <p:sldId id="320" r:id="rId13"/>
    <p:sldId id="311" r:id="rId14"/>
    <p:sldId id="312" r:id="rId15"/>
    <p:sldId id="313" r:id="rId16"/>
    <p:sldId id="321" r:id="rId17"/>
    <p:sldId id="314" r:id="rId18"/>
    <p:sldId id="315" r:id="rId19"/>
    <p:sldId id="317" r:id="rId20"/>
    <p:sldId id="31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상은" initials="전" lastIdx="1" clrIdx="0">
    <p:extLst>
      <p:ext uri="{19B8F6BF-5375-455C-9EA6-DF929625EA0E}">
        <p15:presenceInfo xmlns:p15="http://schemas.microsoft.com/office/powerpoint/2012/main" userId="S::201512631@pukyong.ac.kr::08eadf05-1b22-45ad-99ce-a6eeddd1e19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E0FF"/>
    <a:srgbClr val="AFABAB"/>
    <a:srgbClr val="7CA846"/>
    <a:srgbClr val="FE6565"/>
    <a:srgbClr val="FFFFFF"/>
    <a:srgbClr val="F64F22"/>
    <a:srgbClr val="00A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71" autoAdjust="0"/>
    <p:restoredTop sz="93179" autoAdjust="0"/>
  </p:normalViewPr>
  <p:slideViewPr>
    <p:cSldViewPr snapToGrid="0">
      <p:cViewPr>
        <p:scale>
          <a:sx n="66" d="100"/>
          <a:sy n="66" d="100"/>
        </p:scale>
        <p:origin x="-162" y="7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86685-4D1C-4BF7-9313-D3BA133C49F0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B4289-EA98-45D0-A5FC-BD0CBA1E6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4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B4289-EA98-45D0-A5FC-BD0CBA1E612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04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슬라이드 노트 개체 틀 1">
                <a:extLst>
                  <a:ext uri="{FF2B5EF4-FFF2-40B4-BE49-F238E27FC236}">
                    <a16:creationId xmlns:a16="http://schemas.microsoft.com/office/drawing/2014/main" id="{D60D454D-7A91-4D5D-8A13-258F85BAE4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데이터 량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슬라이드 노트 개체 틀 1">
                <a:extLst>
                  <a:ext uri="{FF2B5EF4-FFF2-40B4-BE49-F238E27FC236}">
                    <a16:creationId xmlns:a16="http://schemas.microsoft.com/office/drawing/2014/main" id="{D60D454D-7A91-4D5D-8A13-258F85BAE4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i="0" dirty="0">
                    <a:latin typeface="Cambria Math" panose="02040503050406030204" pitchFamily="18" charset="0"/>
                  </a:rPr>
                  <a:t>∫</a:t>
                </a:r>
                <a:r>
                  <a:rPr lang="en-US" altLang="ko-KR" sz="1200" b="0" i="0" dirty="0">
                    <a:latin typeface="Cambria Math" panose="02040503050406030204" pitchFamily="18" charset="0"/>
                  </a:rPr>
                  <a:t>_0^𝑡▒𝑑(𝑢)𝑑𝑢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데이터 량</a:t>
                </a:r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476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슬라이드 노트 개체 틀 1">
                <a:extLst>
                  <a:ext uri="{FF2B5EF4-FFF2-40B4-BE49-F238E27FC236}">
                    <a16:creationId xmlns:a16="http://schemas.microsoft.com/office/drawing/2014/main" id="{D60D454D-7A91-4D5D-8A13-258F85BAE4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데이터 량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슬라이드 노트 개체 틀 1">
                <a:extLst>
                  <a:ext uri="{FF2B5EF4-FFF2-40B4-BE49-F238E27FC236}">
                    <a16:creationId xmlns:a16="http://schemas.microsoft.com/office/drawing/2014/main" id="{D60D454D-7A91-4D5D-8A13-258F85BAE4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i="0" dirty="0">
                    <a:latin typeface="Cambria Math" panose="02040503050406030204" pitchFamily="18" charset="0"/>
                  </a:rPr>
                  <a:t>∫</a:t>
                </a:r>
                <a:r>
                  <a:rPr lang="en-US" altLang="ko-KR" sz="1200" b="0" i="0" dirty="0">
                    <a:latin typeface="Cambria Math" panose="02040503050406030204" pitchFamily="18" charset="0"/>
                  </a:rPr>
                  <a:t>_0^𝑡▒𝑑(𝑢)𝑑𝑢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데이터 량</a:t>
                </a:r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286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B4289-EA98-45D0-A5FC-BD0CBA1E612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67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슬라이드 노트 개체 틀 1">
                <a:extLst>
                  <a:ext uri="{FF2B5EF4-FFF2-40B4-BE49-F238E27FC236}">
                    <a16:creationId xmlns:a16="http://schemas.microsoft.com/office/drawing/2014/main" id="{D60D454D-7A91-4D5D-8A13-258F85BAE4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데이터 량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슬라이드 노트 개체 틀 1">
                <a:extLst>
                  <a:ext uri="{FF2B5EF4-FFF2-40B4-BE49-F238E27FC236}">
                    <a16:creationId xmlns:a16="http://schemas.microsoft.com/office/drawing/2014/main" id="{D60D454D-7A91-4D5D-8A13-258F85BAE4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i="0" dirty="0">
                    <a:latin typeface="Cambria Math" panose="02040503050406030204" pitchFamily="18" charset="0"/>
                  </a:rPr>
                  <a:t>∫</a:t>
                </a:r>
                <a:r>
                  <a:rPr lang="en-US" altLang="ko-KR" sz="1200" b="0" i="0" dirty="0">
                    <a:latin typeface="Cambria Math" panose="02040503050406030204" pitchFamily="18" charset="0"/>
                  </a:rPr>
                  <a:t>_0^𝑡▒𝑑(𝑢)𝑑𝑢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데이터 량</a:t>
                </a:r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97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슬라이드 노트 개체 틀 1">
                <a:extLst>
                  <a:ext uri="{FF2B5EF4-FFF2-40B4-BE49-F238E27FC236}">
                    <a16:creationId xmlns:a16="http://schemas.microsoft.com/office/drawing/2014/main" id="{D60D454D-7A91-4D5D-8A13-258F85BAE4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데이터 량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슬라이드 노트 개체 틀 1">
                <a:extLst>
                  <a:ext uri="{FF2B5EF4-FFF2-40B4-BE49-F238E27FC236}">
                    <a16:creationId xmlns:a16="http://schemas.microsoft.com/office/drawing/2014/main" id="{D60D454D-7A91-4D5D-8A13-258F85BAE4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i="0" dirty="0">
                    <a:latin typeface="Cambria Math" panose="02040503050406030204" pitchFamily="18" charset="0"/>
                  </a:rPr>
                  <a:t>∫</a:t>
                </a:r>
                <a:r>
                  <a:rPr lang="en-US" altLang="ko-KR" sz="1200" b="0" i="0" dirty="0">
                    <a:latin typeface="Cambria Math" panose="02040503050406030204" pitchFamily="18" charset="0"/>
                  </a:rPr>
                  <a:t>_0^𝑡▒𝑑(𝑢)𝑑𝑢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데이터 량</a:t>
                </a:r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984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슬라이드 노트 개체 틀 1">
                <a:extLst>
                  <a:ext uri="{FF2B5EF4-FFF2-40B4-BE49-F238E27FC236}">
                    <a16:creationId xmlns:a16="http://schemas.microsoft.com/office/drawing/2014/main" id="{D60D454D-7A91-4D5D-8A13-258F85BAE4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데이터 량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슬라이드 노트 개체 틀 1">
                <a:extLst>
                  <a:ext uri="{FF2B5EF4-FFF2-40B4-BE49-F238E27FC236}">
                    <a16:creationId xmlns:a16="http://schemas.microsoft.com/office/drawing/2014/main" id="{D60D454D-7A91-4D5D-8A13-258F85BAE4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i="0" dirty="0">
                    <a:latin typeface="Cambria Math" panose="02040503050406030204" pitchFamily="18" charset="0"/>
                  </a:rPr>
                  <a:t>∫</a:t>
                </a:r>
                <a:r>
                  <a:rPr lang="en-US" altLang="ko-KR" sz="1200" b="0" i="0" dirty="0">
                    <a:latin typeface="Cambria Math" panose="02040503050406030204" pitchFamily="18" charset="0"/>
                  </a:rPr>
                  <a:t>_0^𝑡▒𝑑(𝑢)𝑑𝑢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데이터 량</a:t>
                </a:r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06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B4289-EA98-45D0-A5FC-BD0CBA1E612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4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슬라이드 노트 개체 틀 1">
                <a:extLst>
                  <a:ext uri="{FF2B5EF4-FFF2-40B4-BE49-F238E27FC236}">
                    <a16:creationId xmlns:a16="http://schemas.microsoft.com/office/drawing/2014/main" id="{D60D454D-7A91-4D5D-8A13-258F85BAE4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데이터 량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슬라이드 노트 개체 틀 1">
                <a:extLst>
                  <a:ext uri="{FF2B5EF4-FFF2-40B4-BE49-F238E27FC236}">
                    <a16:creationId xmlns:a16="http://schemas.microsoft.com/office/drawing/2014/main" id="{D60D454D-7A91-4D5D-8A13-258F85BAE4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i="0" dirty="0">
                    <a:latin typeface="Cambria Math" panose="02040503050406030204" pitchFamily="18" charset="0"/>
                  </a:rPr>
                  <a:t>∫</a:t>
                </a:r>
                <a:r>
                  <a:rPr lang="en-US" altLang="ko-KR" sz="1200" b="0" i="0" dirty="0">
                    <a:latin typeface="Cambria Math" panose="02040503050406030204" pitchFamily="18" charset="0"/>
                  </a:rPr>
                  <a:t>_0^𝑡▒𝑑(𝑢)𝑑𝑢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데이터 량</a:t>
                </a:r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660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슬라이드 노트 개체 틀 1">
                <a:extLst>
                  <a:ext uri="{FF2B5EF4-FFF2-40B4-BE49-F238E27FC236}">
                    <a16:creationId xmlns:a16="http://schemas.microsoft.com/office/drawing/2014/main" id="{D60D454D-7A91-4D5D-8A13-258F85BAE4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데이터 량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슬라이드 노트 개체 틀 1">
                <a:extLst>
                  <a:ext uri="{FF2B5EF4-FFF2-40B4-BE49-F238E27FC236}">
                    <a16:creationId xmlns:a16="http://schemas.microsoft.com/office/drawing/2014/main" id="{D60D454D-7A91-4D5D-8A13-258F85BAE4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i="0" dirty="0">
                    <a:latin typeface="Cambria Math" panose="02040503050406030204" pitchFamily="18" charset="0"/>
                  </a:rPr>
                  <a:t>∫</a:t>
                </a:r>
                <a:r>
                  <a:rPr lang="en-US" altLang="ko-KR" sz="1200" b="0" i="0" dirty="0">
                    <a:latin typeface="Cambria Math" panose="02040503050406030204" pitchFamily="18" charset="0"/>
                  </a:rPr>
                  <a:t>_0^𝑡▒𝑑(𝑢)𝑑𝑢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데이터 량</a:t>
                </a:r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124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슬라이드 노트 개체 틀 1">
                <a:extLst>
                  <a:ext uri="{FF2B5EF4-FFF2-40B4-BE49-F238E27FC236}">
                    <a16:creationId xmlns:a16="http://schemas.microsoft.com/office/drawing/2014/main" id="{D60D454D-7A91-4D5D-8A13-258F85BAE4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데이터 량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슬라이드 노트 개체 틀 1">
                <a:extLst>
                  <a:ext uri="{FF2B5EF4-FFF2-40B4-BE49-F238E27FC236}">
                    <a16:creationId xmlns:a16="http://schemas.microsoft.com/office/drawing/2014/main" id="{D60D454D-7A91-4D5D-8A13-258F85BAE4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i="0" dirty="0">
                    <a:latin typeface="Cambria Math" panose="02040503050406030204" pitchFamily="18" charset="0"/>
                  </a:rPr>
                  <a:t>∫</a:t>
                </a:r>
                <a:r>
                  <a:rPr lang="en-US" altLang="ko-KR" sz="1200" b="0" i="0" dirty="0">
                    <a:latin typeface="Cambria Math" panose="02040503050406030204" pitchFamily="18" charset="0"/>
                  </a:rPr>
                  <a:t>_0^𝑡▒𝑑(𝑢)𝑑𝑢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데이터 량</a:t>
                </a:r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43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B4289-EA98-45D0-A5FC-BD0CBA1E612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15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슬라이드 노트 개체 틀 1">
                <a:extLst>
                  <a:ext uri="{FF2B5EF4-FFF2-40B4-BE49-F238E27FC236}">
                    <a16:creationId xmlns:a16="http://schemas.microsoft.com/office/drawing/2014/main" id="{D60D454D-7A91-4D5D-8A13-258F85BAE4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데이터 량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슬라이드 노트 개체 틀 1">
                <a:extLst>
                  <a:ext uri="{FF2B5EF4-FFF2-40B4-BE49-F238E27FC236}">
                    <a16:creationId xmlns:a16="http://schemas.microsoft.com/office/drawing/2014/main" id="{D60D454D-7A91-4D5D-8A13-258F85BAE4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i="0" dirty="0">
                    <a:latin typeface="Cambria Math" panose="02040503050406030204" pitchFamily="18" charset="0"/>
                  </a:rPr>
                  <a:t>∫</a:t>
                </a:r>
                <a:r>
                  <a:rPr lang="en-US" altLang="ko-KR" sz="1200" b="0" i="0" dirty="0">
                    <a:latin typeface="Cambria Math" panose="02040503050406030204" pitchFamily="18" charset="0"/>
                  </a:rPr>
                  <a:t>_0^𝑡▒𝑑(𝑢)𝑑𝑢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데이터 량</a:t>
                </a:r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3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B4289-EA98-45D0-A5FC-BD0CBA1E612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33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/>
              <a:t>OTT</a:t>
            </a:r>
            <a:r>
              <a:rPr lang="ko-KR" altLang="en-US" dirty="0"/>
              <a:t>시장이 활발해 지면서 사용자가 다양한 스트리밍 및 </a:t>
            </a:r>
            <a:r>
              <a:rPr lang="en-US" altLang="ko-KR" dirty="0"/>
              <a:t>VOD </a:t>
            </a:r>
            <a:r>
              <a:rPr lang="ko-KR" altLang="en-US" dirty="0"/>
              <a:t>서비스의 수요가 증가하고 있습니다</a:t>
            </a:r>
            <a:r>
              <a:rPr lang="en-US" altLang="ko-KR" dirty="0"/>
              <a:t>. </a:t>
            </a:r>
            <a:r>
              <a:rPr lang="ko-KR" altLang="en-US" dirty="0"/>
              <a:t>무선통신에서 이러한 수요의 증가는 네트워크 연결 사이의 높은 대역폭 요구를 초래하고 여러 사람이 한번에 접속하려 할 때 즉</a:t>
            </a:r>
            <a:r>
              <a:rPr lang="en-US" altLang="ko-KR" dirty="0"/>
              <a:t>, </a:t>
            </a:r>
            <a:r>
              <a:rPr lang="ko-KR" altLang="en-US" dirty="0"/>
              <a:t>다중접속시에 간섭 및 충돌을 피하기 위해서 지연이 발생합니다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B4289-EA98-45D0-A5FC-BD0CBA1E612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62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뿐만 아닙니다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무선 공유기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무선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에는 다양한 디바이스들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휴대폰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데스크탑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테블릿등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이 연결될 수 있는데 하나의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에 여러 디바이스가 한번에 많이 연결되어 무선채널을 공유한다면 다양한 디바이스들의 컨텐츠 요청에 무선망과 연결되어 있는 제한 되어있는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백홀링크에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혼돈을 일으킬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그리고 휴대용 디바이스 같은 경우는 데이터 송수신 위해 전력을 사용하게 되는데 이런 디바이스는 베터리가 한정적이기 때문에 데이터 전송률에 제약조건이 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예를 들어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off=peak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인 트래픽 시간대에서 배터리가 적은 디바이스는 최고의 전송률을 달성하기 어려울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B4289-EA98-45D0-A5FC-BD0CBA1E612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2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그럼 이러한 문제들을 해결할 수 있는 방안은 무엇일까요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?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대표적으로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캐싱기법이있습니다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그 중에서도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Noto Sans"/>
              </a:rPr>
              <a:t>이번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논문에서 다룰 주제는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Proactive caching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간단하게 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캐싱기법에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설명하자면 다음 그림과 같이 설명할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이전 그림과는 확연히 다른 걸 볼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캐싱은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트래픽이 높지 않은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off-peak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시간대에 각각의 디바이스에서 요청할 데이터를 예상해서 미리 전송을 받고 디바이스의 캐시 메모리에 저장합니다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그리고 이후에 이 데이터를 요청할 시 디바이스는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백홀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망을 통해 데이터를 받지않고 캐시메모리에 있는 데이터로 수요를 충족하게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그렇다면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백홀망은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peak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시간대에도 일부 데이터만을 처리해주면 되기 때문에 그 부하가 줄 것 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예를 들어 내가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어벤저스를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보고 싶으면 내가 자고 있을 때 휴대폰이 영화를 미리 받아 놓는다면 저는 영화를 보고 싶을 때 스트리밍보다 더 나은 체감으로 영화를 시청할 수 있을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캐시가 가능한 상황에서 일반적으로 데이터를 받을 때와 달리 캐시 된 데이터를 받을 때에는 이미 받은 것이기에 데이터를 요청할 때에 소비되는 에너지를 아낄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하지만 휴대용 디바이스의 캐시 메모리는 한정적이기에 캐시 성능을 보기엔 한정적일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그래서 위 논문에서는 한정적인 캐시 메모리에서 채널상황에 따라 발생하는 에너지의 최저점이 얼마일지 그 문제를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convex optimization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으로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나타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내보고 최적 값을 찾을 것 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캐쉬 용량 제약 하에서 에너지 효율 측면에서 사전 캐시의 기본 성능 제한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  <a:sym typeface="Wingdings" panose="05000000000000000000" pitchFamily="2" charset="2"/>
              </a:rPr>
              <a:t>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  <a:sym typeface="Wingdings" panose="05000000000000000000" pitchFamily="2" charset="2"/>
              </a:rPr>
              <a:t>한정적인 자원을 미리 저장할 수 있을 때 얻을 수 있는 에너지 효율성능 제한을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  <a:sym typeface="Wingdings" panose="05000000000000000000" pitchFamily="2" charset="2"/>
              </a:rPr>
              <a:t>보려한다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B4289-EA98-45D0-A5FC-BD0CBA1E612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225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 이 문제는 사용자의 요청확률이 임의적이고 채널의 상황을 모두 알 수 없기에 일반적인 최적화는 어렵습니다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시스템 모델에 들어가기 앞서 최적화를 위해 몇가지 조건을 가정할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먼저 사용자가 미래에 요청할 데이터를 모두 알고 있다고 가정합니다</a:t>
            </a:r>
            <a:r>
              <a:rPr lang="en-US" altLang="ko-KR" dirty="0"/>
              <a:t>. </a:t>
            </a:r>
            <a:r>
              <a:rPr lang="ko-KR" altLang="en-US" dirty="0"/>
              <a:t>그리고 서비스 받는 </a:t>
            </a:r>
            <a:r>
              <a:rPr lang="en-US" altLang="ko-KR" dirty="0"/>
              <a:t>AP</a:t>
            </a:r>
            <a:r>
              <a:rPr lang="ko-KR" altLang="en-US" dirty="0"/>
              <a:t>로부터 채널 상태를 모두 알고있다고 가정합니다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 이는 </a:t>
            </a:r>
            <a:r>
              <a:rPr lang="en-US" altLang="ko-KR" dirty="0"/>
              <a:t>offline convex</a:t>
            </a:r>
            <a:r>
              <a:rPr lang="ko-KR" altLang="en-US" dirty="0"/>
              <a:t>로 나타낼 수 있고</a:t>
            </a:r>
            <a:r>
              <a:rPr lang="en-US" altLang="ko-KR" dirty="0"/>
              <a:t>, offline </a:t>
            </a:r>
            <a:r>
              <a:rPr lang="ko-KR" altLang="en-US" dirty="0"/>
              <a:t>해답은 잠재적 이득의 상한선을 줄 수 있고</a:t>
            </a:r>
            <a:r>
              <a:rPr lang="en-US" altLang="ko-KR" dirty="0"/>
              <a:t>, </a:t>
            </a:r>
            <a:r>
              <a:rPr lang="ko-KR" altLang="en-US" dirty="0"/>
              <a:t>다른 일반적인 상황을 가정했을 때의 시뮬레이션과  비교해줄 수 있는 척도를 나타낼 수 있을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그렇다면 이제 문제를 다시 정의해보겠습니다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Proactive caching</a:t>
            </a:r>
            <a:r>
              <a:rPr lang="ko-KR" altLang="en-US" dirty="0"/>
              <a:t>을 적용할 때 일정 기준 시간 대에서 소비하는 총에너지 량을 최소화하는 것이 문제이고</a:t>
            </a:r>
            <a:r>
              <a:rPr lang="en-US" altLang="ko-KR" dirty="0"/>
              <a:t> </a:t>
            </a:r>
            <a:r>
              <a:rPr lang="ko-KR" altLang="en-US" dirty="0"/>
              <a:t>제약조건은 캐시 할 수 있는 용량으로 두고 </a:t>
            </a:r>
            <a:r>
              <a:rPr lang="en-US" altLang="ko-KR" dirty="0"/>
              <a:t>convex optimization</a:t>
            </a:r>
            <a:r>
              <a:rPr lang="ko-KR" altLang="en-US" dirty="0"/>
              <a:t>을 풀어보겠습니다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B4289-EA98-45D0-A5FC-BD0CBA1E612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746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B4289-EA98-45D0-A5FC-BD0CBA1E612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555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D873E935-BCC8-4DDC-B460-1370045943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 모델입니다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사용자의 데이터 전송률 </a:t>
            </a:r>
            <a:r>
              <a:rPr lang="en-US" altLang="ko-KR" dirty="0"/>
              <a:t>(</a:t>
            </a:r>
            <a:r>
              <a:rPr lang="ko-KR" altLang="en-US" dirty="0"/>
              <a:t>기기내에서 발생하는 전송률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d(t), </a:t>
            </a:r>
            <a:r>
              <a:rPr lang="ko-KR" altLang="en-US" dirty="0"/>
              <a:t>사용자와 </a:t>
            </a:r>
            <a:r>
              <a:rPr lang="en-US" altLang="ko-KR" dirty="0"/>
              <a:t>AP</a:t>
            </a:r>
            <a:r>
              <a:rPr lang="ko-KR" altLang="en-US" dirty="0"/>
              <a:t>사이의 채널 </a:t>
            </a:r>
            <a:endParaRPr lang="en-US" altLang="ko-KR" dirty="0"/>
          </a:p>
          <a:p>
            <a:r>
              <a:rPr lang="ko-KR" altLang="en-US" dirty="0"/>
              <a:t>위 문제의 요청발생은 일정 시간을 각각의 </a:t>
            </a:r>
            <a:r>
              <a:rPr lang="en-US" altLang="ko-KR" dirty="0"/>
              <a:t>slot</a:t>
            </a:r>
            <a:r>
              <a:rPr lang="ko-KR" altLang="en-US" dirty="0"/>
              <a:t>마다 발생한다고 가정하겠습니다</a:t>
            </a:r>
            <a:r>
              <a:rPr lang="en-US" altLang="ko-KR" dirty="0"/>
              <a:t>. </a:t>
            </a:r>
            <a:r>
              <a:rPr lang="ko-KR" altLang="en-US" dirty="0"/>
              <a:t>이 논문에선 이 단위는 </a:t>
            </a:r>
            <a:r>
              <a:rPr lang="en-US" altLang="ko-KR" dirty="0"/>
              <a:t>TS</a:t>
            </a:r>
            <a:r>
              <a:rPr lang="ko-KR" altLang="en-US" dirty="0"/>
              <a:t>라 두겠습니다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83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95512-8C67-46CE-B97A-8AC7AD54B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BD0B36-B253-4514-A05D-92C4CEFC0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59BF8-0E2A-4D74-808B-8AD05F16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859F-BA9A-4CC9-B9CF-9E1504B38943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2D3F7-1D76-4E8A-BDBA-802CADAC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214D5-37D9-4770-BACE-FF801331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4554-76B3-49FC-8C56-A8C6DAF48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27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AF665-30C7-42AB-972D-EEBDA2F1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B1908E-7E7A-46A8-AE06-D9327097B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E7CF8B-E3F1-421A-8765-6D8DE0B4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859F-BA9A-4CC9-B9CF-9E1504B38943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19DC7-8345-4929-A707-8D2527EC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FF35CA-55B8-432D-83BA-555023A5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4554-76B3-49FC-8C56-A8C6DAF48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C2B60-6E05-49DF-87E1-86778BA65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AD8905-0AEF-4CD1-AA40-06A94151F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4DAC0-1953-447C-8F2B-E4EE3D5F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859F-BA9A-4CC9-B9CF-9E1504B38943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46DD5-5369-4732-B9D8-49E95823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695B9-F92D-4043-BB67-56F9C92D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4554-76B3-49FC-8C56-A8C6DAF48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7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CFAD6-BEDE-4147-BBF5-102780C0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A96C3-9C5B-4AD4-A2C3-4AAC8A26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28006-D634-4D42-A1DA-30ACB749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859F-BA9A-4CC9-B9CF-9E1504B38943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453-8968-4B1A-9F5C-A0AA07E3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C0AF6-36D6-42E7-B0C7-9E28BBA6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4554-76B3-49FC-8C56-A8C6DAF48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46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4157B-AC5B-4C10-B469-2F213618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6652CD-2715-4AB4-82BA-282FF69D0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A1278-8B18-4C4A-9D54-5A45B642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859F-BA9A-4CC9-B9CF-9E1504B38943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36D1B-F37B-4DB9-9A35-8A6103EE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908E2-0DA2-4F38-A233-F47E41BC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4554-76B3-49FC-8C56-A8C6DAF48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2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C770E-29B7-4FB9-A10F-A7C1EA08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0B0E1-60E4-4444-8D28-BEAB8E280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ACC0E5-0E85-4C29-A54F-9D28E1FF6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B6BA8-7441-4BE2-BC10-45EE7FB9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859F-BA9A-4CC9-B9CF-9E1504B38943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914E94-44A6-4587-9E6F-BFE0C492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3288E-03EE-41D9-86C4-3A387668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4554-76B3-49FC-8C56-A8C6DAF48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3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C8754-19F0-4525-BA2D-7AEF3D2B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7883B-E67F-4DE7-BEA6-E3B7D3908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64E91-AFEE-4918-AD48-3D3E285C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BD2AC6-2D0B-4D20-929C-F2AF98726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B9BCC4-75B9-4E59-8A93-B4837E0C2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FFBE9E-CEF4-4DAC-814B-63BF861D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859F-BA9A-4CC9-B9CF-9E1504B38943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3DB845-923F-459E-867C-EEC81E48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26BD93-7571-4FD2-8736-F9B2E510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4554-76B3-49FC-8C56-A8C6DAF48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4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398C0-F870-466C-B892-2CF08DFD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81C077-9C87-4492-A198-93DC4021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859F-BA9A-4CC9-B9CF-9E1504B38943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DBC370-8C32-4B59-93E8-9E82D77D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E393E9-17C0-492D-8A0F-F49A18B8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4554-76B3-49FC-8C56-A8C6DAF48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9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324FB1-7CA8-4D05-9F27-5C80F7FD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859F-BA9A-4CC9-B9CF-9E1504B38943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33596-F64C-4883-9387-DC9A83F9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A9D54D-F498-447F-ABAC-2BF40A58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4554-76B3-49FC-8C56-A8C6DAF48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0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9FC71-B09C-44BE-8413-95D91E5F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3B400-9B58-46AA-90A3-7E7600AA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ABB885-E530-4435-A6DB-7A4A17145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67D27-673C-4A6A-B244-60A94EA3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859F-BA9A-4CC9-B9CF-9E1504B38943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06104-AFAD-4479-85A2-230B3CBF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911B6C-F678-4A50-8EC9-044FB82B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4554-76B3-49FC-8C56-A8C6DAF48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1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0728-07B4-476E-99B7-B90E066E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D54810-E0C2-428E-AED5-F36A49781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15FB16-0E84-4BAB-ACBC-270866242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BB6E7-B098-4012-A1A8-F70E14EE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859F-BA9A-4CC9-B9CF-9E1504B38943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40543A-9C42-4AD4-BA2A-1AD2D74C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0720B-8F52-4268-AB59-8FBC6F10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4554-76B3-49FC-8C56-A8C6DAF48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86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727772-0C93-40E3-803E-C26D2AD3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B7690-4FD0-4D8D-B941-0CE7D14BA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10662-47DB-4B43-BD09-B4D693EA1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D859F-BA9A-4CC9-B9CF-9E1504B38943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FA9D6-C012-4BE1-98FB-A4B489280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E50E1-B7D5-409C-B707-51FFF653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4554-76B3-49FC-8C56-A8C6DAF48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0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920.png"/><Relationship Id="rId7" Type="http://schemas.openxmlformats.org/officeDocument/2006/relationships/image" Target="../media/image95.png"/><Relationship Id="rId12" Type="http://schemas.openxmlformats.org/officeDocument/2006/relationships/image" Target="../media/image9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98.png"/><Relationship Id="rId5" Type="http://schemas.openxmlformats.org/officeDocument/2006/relationships/image" Target="../media/image94.png"/><Relationship Id="rId10" Type="http://schemas.openxmlformats.org/officeDocument/2006/relationships/image" Target="../media/image97.png"/><Relationship Id="rId4" Type="http://schemas.openxmlformats.org/officeDocument/2006/relationships/image" Target="../media/image93.png"/><Relationship Id="rId9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microsoft.com/office/2007/relationships/hdphoto" Target="../media/hdphoto4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2.png"/><Relationship Id="rId3" Type="http://schemas.openxmlformats.org/officeDocument/2006/relationships/image" Target="../media/image11.png"/><Relationship Id="rId21" Type="http://schemas.openxmlformats.org/officeDocument/2006/relationships/image" Target="../media/image25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microsoft.com/office/2007/relationships/hdphoto" Target="../media/hdphoto3.wdp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microsoft.com/office/2007/relationships/hdphoto" Target="../media/hdphoto2.wdp"/><Relationship Id="rId10" Type="http://schemas.openxmlformats.org/officeDocument/2006/relationships/image" Target="../media/image18.png"/><Relationship Id="rId19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6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F6C94630-F3BF-4645-BDF8-55DB352A0288}"/>
              </a:ext>
            </a:extLst>
          </p:cNvPr>
          <p:cNvSpPr txBox="1"/>
          <p:nvPr/>
        </p:nvSpPr>
        <p:spPr>
          <a:xfrm>
            <a:off x="0" y="3028211"/>
            <a:ext cx="1219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wireless caching at mobile user devices for energy efficiency</a:t>
            </a:r>
            <a:endParaRPr lang="ko-KR" altLang="en-US" sz="4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DC1C20-5CAE-4D60-A36A-D1489410A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2" y="6178120"/>
            <a:ext cx="2254941" cy="4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72BC2E7-1C94-4923-95E3-05ACD739E4AE}"/>
              </a:ext>
            </a:extLst>
          </p:cNvPr>
          <p:cNvSpPr/>
          <p:nvPr/>
        </p:nvSpPr>
        <p:spPr>
          <a:xfrm>
            <a:off x="5385911" y="5492894"/>
            <a:ext cx="68060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AC.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Güngör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D.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Gündüz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University, Ankara, Turkey </a:t>
            </a:r>
          </a:p>
          <a:p>
            <a:pPr algn="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 International Symposium on Wireless Communication Systems (ISWCS), Brussels, 2015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7E0895-07D6-48E3-AF5B-69118E62C9B1}"/>
              </a:ext>
            </a:extLst>
          </p:cNvPr>
          <p:cNvSpPr/>
          <p:nvPr/>
        </p:nvSpPr>
        <p:spPr>
          <a:xfrm>
            <a:off x="-30144" y="3710225"/>
            <a:ext cx="1219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 International Symposium on Wireless Communication Systems (ISWCS)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272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C616829-5737-4148-9C2C-F84930A492FE}"/>
              </a:ext>
            </a:extLst>
          </p:cNvPr>
          <p:cNvSpPr txBox="1"/>
          <p:nvPr/>
        </p:nvSpPr>
        <p:spPr>
          <a:xfrm>
            <a:off x="558360" y="185895"/>
            <a:ext cx="9919719" cy="98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altLang="ko-KR" sz="4400" dirty="0">
                <a:latin typeface="Times New Roman" panose="02020603050405020304" pitchFamily="18" charset="0"/>
                <a:ea typeface="HyhwpEQ" panose="02030600000101010101" pitchFamily="18" charset="-127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31845-345D-4ECA-A26B-9D1A9F607A15}"/>
              </a:ext>
            </a:extLst>
          </p:cNvPr>
          <p:cNvSpPr txBox="1"/>
          <p:nvPr/>
        </p:nvSpPr>
        <p:spPr>
          <a:xfrm>
            <a:off x="963173" y="1305852"/>
            <a:ext cx="4561953" cy="37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Assumption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896AD-6216-4A35-AE83-261E2EE2D453}"/>
              </a:ext>
            </a:extLst>
          </p:cNvPr>
          <p:cNvSpPr txBox="1"/>
          <p:nvPr/>
        </p:nvSpPr>
        <p:spPr>
          <a:xfrm>
            <a:off x="1431993" y="1747466"/>
            <a:ext cx="8709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We assume that the contents are transmitted in the order they are requested by the user,</a:t>
            </a:r>
          </a:p>
          <a:p>
            <a:r>
              <a:rPr lang="en-US" altLang="ko-KR" sz="1600" dirty="0"/>
              <a:t> and the bits that are transmitted to the user which are not requested yet are stored </a:t>
            </a:r>
          </a:p>
          <a:p>
            <a:r>
              <a:rPr lang="en-US" altLang="ko-KR" sz="1600" dirty="0"/>
              <a:t>in the user’s cache memory.</a:t>
            </a:r>
            <a:endParaRPr lang="ko-KR" altLang="en-US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DB557A9-94E0-4E11-ADC7-65BDA3E3FAAA}"/>
              </a:ext>
            </a:extLst>
          </p:cNvPr>
          <p:cNvSpPr txBox="1"/>
          <p:nvPr/>
        </p:nvSpPr>
        <p:spPr>
          <a:xfrm>
            <a:off x="1431993" y="2543738"/>
            <a:ext cx="9740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사용자의 요청에 의해 컨텐츠는 전송 되고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사용자의 요청이 없이 전송된 컨텐츠는 사용자 캐시 메모리에 저장된다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0C63494-461E-492A-BECA-E376F038E047}"/>
              </a:ext>
            </a:extLst>
          </p:cNvPr>
          <p:cNvSpPr txBox="1"/>
          <p:nvPr/>
        </p:nvSpPr>
        <p:spPr>
          <a:xfrm>
            <a:off x="1431994" y="3828691"/>
            <a:ext cx="817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사용자의 데이터수요는 반드시 만족되어야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2ED64B-061C-4BBA-808C-1FB8D2A888FF}"/>
                  </a:ext>
                </a:extLst>
              </p:cNvPr>
              <p:cNvSpPr txBox="1"/>
              <p:nvPr/>
            </p:nvSpPr>
            <p:spPr>
              <a:xfrm>
                <a:off x="1431994" y="4105690"/>
                <a:ext cx="6607106" cy="58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40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2ED64B-061C-4BBA-808C-1FB8D2A88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94" y="4105690"/>
                <a:ext cx="6607106" cy="589457"/>
              </a:xfrm>
              <a:prstGeom prst="rect">
                <a:avLst/>
              </a:prstGeom>
              <a:blipFill>
                <a:blip r:embed="rId3"/>
                <a:stretch>
                  <a:fillRect l="-1015" b="-7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AEE1D61F-58D9-49EC-92C5-7F5039FD35A8}"/>
              </a:ext>
            </a:extLst>
          </p:cNvPr>
          <p:cNvSpPr txBox="1"/>
          <p:nvPr/>
        </p:nvSpPr>
        <p:spPr>
          <a:xfrm>
            <a:off x="6730828" y="4157412"/>
            <a:ext cx="40291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* This constraint on the download rate guarantees that the user does not experience any outages. 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EF3A910-84B2-4074-B340-6144E1AAE7D0}"/>
                  </a:ext>
                </a:extLst>
              </p:cNvPr>
              <p:cNvSpPr txBox="1"/>
              <p:nvPr/>
            </p:nvSpPr>
            <p:spPr>
              <a:xfrm>
                <a:off x="1431994" y="5664208"/>
                <a:ext cx="6607106" cy="58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∀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400" dirty="0"/>
                  <a:t> </a:t>
                </a: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EF3A910-84B2-4074-B340-6144E1AAE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94" y="5664208"/>
                <a:ext cx="6607106" cy="589457"/>
              </a:xfrm>
              <a:prstGeom prst="rect">
                <a:avLst/>
              </a:prstGeom>
              <a:blipFill>
                <a:blip r:embed="rId4"/>
                <a:stretch>
                  <a:fillRect l="-1476" b="-13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CEEE265C-6BB0-45BF-A4BF-DEA4C71DF2C3}"/>
              </a:ext>
            </a:extLst>
          </p:cNvPr>
          <p:cNvSpPr txBox="1"/>
          <p:nvPr/>
        </p:nvSpPr>
        <p:spPr>
          <a:xfrm>
            <a:off x="1431994" y="5102383"/>
            <a:ext cx="817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캐시메모리는 한계가 있기 때문에 요청없이 전송 받을 데이터는 한정적이다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3B98FA-251E-42D1-B26F-57B4088B3857}"/>
                  </a:ext>
                </a:extLst>
              </p:cNvPr>
              <p:cNvSpPr txBox="1"/>
              <p:nvPr/>
            </p:nvSpPr>
            <p:spPr>
              <a:xfrm>
                <a:off x="7320827" y="5774270"/>
                <a:ext cx="24050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cache</m:t>
                      </m:r>
                      <m: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capacity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3B98FA-251E-42D1-B26F-57B4088B3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827" y="5774270"/>
                <a:ext cx="2405061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FBBB083-19F9-4812-A17D-7B4B8EA118F8}"/>
              </a:ext>
            </a:extLst>
          </p:cNvPr>
          <p:cNvSpPr txBox="1"/>
          <p:nvPr/>
        </p:nvSpPr>
        <p:spPr>
          <a:xfrm>
            <a:off x="1431992" y="2917259"/>
            <a:ext cx="87095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Data is removed from the cache at the time they are requested by the application layer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54F7F9-21F8-467B-9373-169E12981A98}"/>
              </a:ext>
            </a:extLst>
          </p:cNvPr>
          <p:cNvSpPr txBox="1"/>
          <p:nvPr/>
        </p:nvSpPr>
        <p:spPr>
          <a:xfrm>
            <a:off x="1431994" y="3280348"/>
            <a:ext cx="846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캐시 </a:t>
            </a:r>
            <a:r>
              <a:rPr lang="en-US" altLang="ko-KR" sz="1200" dirty="0"/>
              <a:t>Data</a:t>
            </a:r>
            <a:r>
              <a:rPr lang="ko-KR" altLang="en-US" sz="1200" dirty="0"/>
              <a:t>는 응용계층의 요청으로 삭제된다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544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C616829-5737-4148-9C2C-F84930A492FE}"/>
              </a:ext>
            </a:extLst>
          </p:cNvPr>
          <p:cNvSpPr txBox="1"/>
          <p:nvPr/>
        </p:nvSpPr>
        <p:spPr>
          <a:xfrm>
            <a:off x="558360" y="185895"/>
            <a:ext cx="9919719" cy="98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altLang="ko-KR" sz="4400" dirty="0">
                <a:latin typeface="Times New Roman" panose="02020603050405020304" pitchFamily="18" charset="0"/>
                <a:ea typeface="HyhwpEQ" panose="02030600000101010101" pitchFamily="18" charset="-127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31845-345D-4ECA-A26B-9D1A9F607A15}"/>
              </a:ext>
            </a:extLst>
          </p:cNvPr>
          <p:cNvSpPr txBox="1"/>
          <p:nvPr/>
        </p:nvSpPr>
        <p:spPr>
          <a:xfrm>
            <a:off x="963173" y="1305852"/>
            <a:ext cx="4561953" cy="37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Goal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4F538B-A2AB-4B1D-81E4-59C02A16B525}"/>
                  </a:ext>
                </a:extLst>
              </p:cNvPr>
              <p:cNvSpPr txBox="1"/>
              <p:nvPr/>
            </p:nvSpPr>
            <p:spPr>
              <a:xfrm>
                <a:off x="1431994" y="1828800"/>
                <a:ext cx="81724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rgbClr val="000000"/>
                    </a:solidFill>
                    <a:latin typeface="Noto Sans"/>
                  </a:rPr>
                  <a:t>문제의 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Noto Sans"/>
                  </a:rPr>
                  <a:t>목표는 주어진 시간 동안 시스템의 총 에너지 소비량을 최소화하는 것이다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Noto Sans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Noto Sans"/>
                  </a:rPr>
                  <a:t> 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4F538B-A2AB-4B1D-81E4-59C02A16B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94" y="1828800"/>
                <a:ext cx="8172450" cy="276999"/>
              </a:xfrm>
              <a:prstGeom prst="rect">
                <a:avLst/>
              </a:prstGeom>
              <a:blipFill>
                <a:blip r:embed="rId3"/>
                <a:stretch>
                  <a:fillRect l="-75" t="-22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DF0E23-1B6C-4250-8AFD-30B1F36190CF}"/>
                  </a:ext>
                </a:extLst>
              </p:cNvPr>
              <p:cNvSpPr txBox="1"/>
              <p:nvPr/>
            </p:nvSpPr>
            <p:spPr>
              <a:xfrm>
                <a:off x="3069676" y="2244264"/>
                <a:ext cx="2455450" cy="561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DF0E23-1B6C-4250-8AFD-30B1F3619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676" y="2244264"/>
                <a:ext cx="2455450" cy="561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F78D9E3-5358-42DC-A2E5-62BDBE284B92}"/>
              </a:ext>
            </a:extLst>
          </p:cNvPr>
          <p:cNvSpPr txBox="1"/>
          <p:nvPr/>
        </p:nvSpPr>
        <p:spPr>
          <a:xfrm>
            <a:off x="1427496" y="2436918"/>
            <a:ext cx="1775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 :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0CA490-802A-4D64-A74C-3A40E73F6251}"/>
                  </a:ext>
                </a:extLst>
              </p:cNvPr>
              <p:cNvSpPr txBox="1"/>
              <p:nvPr/>
            </p:nvSpPr>
            <p:spPr>
              <a:xfrm>
                <a:off x="3377499" y="2827220"/>
                <a:ext cx="3753701" cy="497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ko-KR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altLang="ko-KR" sz="11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100" dirty="0"/>
                  <a:t>  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ko-KR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∀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0CA490-802A-4D64-A74C-3A40E73F6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499" y="2827220"/>
                <a:ext cx="3753701" cy="497187"/>
              </a:xfrm>
              <a:prstGeom prst="rect">
                <a:avLst/>
              </a:prstGeom>
              <a:blipFill>
                <a:blip r:embed="rId5"/>
                <a:stretch>
                  <a:fillRect l="-325" t="-71605" b="-1123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EC59847-582A-469A-ADD1-3C744F3750E7}"/>
              </a:ext>
            </a:extLst>
          </p:cNvPr>
          <p:cNvSpPr txBox="1"/>
          <p:nvPr/>
        </p:nvSpPr>
        <p:spPr>
          <a:xfrm>
            <a:off x="1427496" y="2827220"/>
            <a:ext cx="144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 :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62A201-2851-4E17-AB17-0CF9F2C5CE9D}"/>
                  </a:ext>
                </a:extLst>
              </p:cNvPr>
              <p:cNvSpPr txBox="1"/>
              <p:nvPr/>
            </p:nvSpPr>
            <p:spPr>
              <a:xfrm>
                <a:off x="1427495" y="3393734"/>
                <a:ext cx="49122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 Variable :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transmission rates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62A201-2851-4E17-AB17-0CF9F2C5C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495" y="3393734"/>
                <a:ext cx="4912239" cy="307777"/>
              </a:xfrm>
              <a:prstGeom prst="rect">
                <a:avLst/>
              </a:prstGeom>
              <a:blipFill>
                <a:blip r:embed="rId6"/>
                <a:stretch>
                  <a:fillRect l="-372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87652F1-7E7E-4427-BAF1-3CBBDC07ADC2}"/>
              </a:ext>
            </a:extLst>
          </p:cNvPr>
          <p:cNvSpPr txBox="1"/>
          <p:nvPr/>
        </p:nvSpPr>
        <p:spPr>
          <a:xfrm>
            <a:off x="1431994" y="4027315"/>
            <a:ext cx="817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Noto Sans"/>
              </a:rPr>
              <a:t>TS</a:t>
            </a:r>
            <a:r>
              <a:rPr lang="ko-KR" altLang="en-US" sz="12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oto Sans"/>
              </a:rPr>
              <a:t>slot</a:t>
            </a:r>
            <a:r>
              <a:rPr lang="ko-KR" altLang="en-US" sz="1200" dirty="0">
                <a:solidFill>
                  <a:srgbClr val="000000"/>
                </a:solidFill>
                <a:latin typeface="Noto Sans"/>
              </a:rPr>
              <a:t>마다 계산해보면 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47D910-D44C-4F88-9891-2CBD5D33B6AC}"/>
                  </a:ext>
                </a:extLst>
              </p:cNvPr>
              <p:cNvSpPr txBox="1"/>
              <p:nvPr/>
            </p:nvSpPr>
            <p:spPr>
              <a:xfrm>
                <a:off x="2712804" y="4418092"/>
                <a:ext cx="2902494" cy="7182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47D910-D44C-4F88-9891-2CBD5D33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804" y="4418092"/>
                <a:ext cx="2902494" cy="7182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5804B1F-098F-4309-B480-7AFACBF8975B}"/>
              </a:ext>
            </a:extLst>
          </p:cNvPr>
          <p:cNvSpPr txBox="1"/>
          <p:nvPr/>
        </p:nvSpPr>
        <p:spPr>
          <a:xfrm>
            <a:off x="1431569" y="4620215"/>
            <a:ext cx="1775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 :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ECE82-8A69-4F48-B63A-1ABB148044F5}"/>
                  </a:ext>
                </a:extLst>
              </p:cNvPr>
              <p:cNvSpPr txBox="1"/>
              <p:nvPr/>
            </p:nvSpPr>
            <p:spPr>
              <a:xfrm>
                <a:off x="3343472" y="5180472"/>
                <a:ext cx="3753701" cy="462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≤0,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ko-KR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200" dirty="0"/>
                  <a:t>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≤0, </m:t>
                    </m:r>
                    <m:r>
                      <m:rPr>
                        <m:sty m:val="p"/>
                      </m:rPr>
                      <a:rPr lang="en-US" altLang="ko-KR" sz="1400" i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ko-KR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ECE82-8A69-4F48-B63A-1ABB14804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472" y="5180472"/>
                <a:ext cx="3753701" cy="462434"/>
              </a:xfrm>
              <a:prstGeom prst="rect">
                <a:avLst/>
              </a:prstGeom>
              <a:blipFill>
                <a:blip r:embed="rId8"/>
                <a:stretch>
                  <a:fillRect t="-71053" b="-1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955B77A5-ECAD-4084-8478-755893E554E6}"/>
              </a:ext>
            </a:extLst>
          </p:cNvPr>
          <p:cNvSpPr txBox="1"/>
          <p:nvPr/>
        </p:nvSpPr>
        <p:spPr>
          <a:xfrm>
            <a:off x="1431569" y="5180943"/>
            <a:ext cx="144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 :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6709DF-F53B-4813-A976-E9C3B74F5728}"/>
                  </a:ext>
                </a:extLst>
              </p:cNvPr>
              <p:cNvSpPr txBox="1"/>
              <p:nvPr/>
            </p:nvSpPr>
            <p:spPr>
              <a:xfrm>
                <a:off x="1431568" y="5747457"/>
                <a:ext cx="49122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 Variable :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transmission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6709DF-F53B-4813-A976-E9C3B74F5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568" y="5747457"/>
                <a:ext cx="4912239" cy="338554"/>
              </a:xfrm>
              <a:prstGeom prst="rect">
                <a:avLst/>
              </a:prstGeom>
              <a:blipFill>
                <a:blip r:embed="rId9"/>
                <a:stretch>
                  <a:fillRect l="-372" b="-1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5D648E2-59D6-4205-9E40-BD4483F2D28B}"/>
                  </a:ext>
                </a:extLst>
              </p:cNvPr>
              <p:cNvSpPr txBox="1"/>
              <p:nvPr/>
            </p:nvSpPr>
            <p:spPr>
              <a:xfrm>
                <a:off x="7135273" y="4436572"/>
                <a:ext cx="1660902" cy="611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5D648E2-59D6-4205-9E40-BD4483F2D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273" y="4436572"/>
                <a:ext cx="1660902" cy="6116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A79A9E-8870-4097-BCF1-C572DD2B8C9A}"/>
                  </a:ext>
                </a:extLst>
              </p:cNvPr>
              <p:cNvSpPr txBox="1"/>
              <p:nvPr/>
            </p:nvSpPr>
            <p:spPr>
              <a:xfrm>
                <a:off x="7097173" y="4982625"/>
                <a:ext cx="1916698" cy="596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A79A9E-8870-4097-BCF1-C572DD2B8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173" y="4982625"/>
                <a:ext cx="1916698" cy="596445"/>
              </a:xfrm>
              <a:prstGeom prst="rect">
                <a:avLst/>
              </a:prstGeom>
              <a:blipFill>
                <a:blip r:embed="rId11"/>
                <a:stretch>
                  <a:fillRect t="-95918" r="-12698" b="-147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F56EE8-5CBE-48EC-B9BE-A759B6B2C230}"/>
                  </a:ext>
                </a:extLst>
              </p:cNvPr>
              <p:cNvSpPr txBox="1"/>
              <p:nvPr/>
            </p:nvSpPr>
            <p:spPr>
              <a:xfrm>
                <a:off x="7135273" y="5518977"/>
                <a:ext cx="2170652" cy="596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nary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F56EE8-5CBE-48EC-B9BE-A759B6B2C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273" y="5518977"/>
                <a:ext cx="2170652" cy="596445"/>
              </a:xfrm>
              <a:prstGeom prst="rect">
                <a:avLst/>
              </a:prstGeom>
              <a:blipFill>
                <a:blip r:embed="rId12"/>
                <a:stretch>
                  <a:fillRect t="-95918" r="-1120" b="-147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3A10A8-333B-4313-A4E8-0E0EBB197B53}"/>
                  </a:ext>
                </a:extLst>
              </p:cNvPr>
              <p:cNvSpPr txBox="1"/>
              <p:nvPr/>
            </p:nvSpPr>
            <p:spPr>
              <a:xfrm>
                <a:off x="7135273" y="6036270"/>
                <a:ext cx="94831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3A10A8-333B-4313-A4E8-0E0EBB197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273" y="6036270"/>
                <a:ext cx="948312" cy="276999"/>
              </a:xfrm>
              <a:prstGeom prst="rect">
                <a:avLst/>
              </a:prstGeom>
              <a:blipFill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7F0F9A-327B-41C1-8B37-99F89E80F3AD}"/>
                  </a:ext>
                </a:extLst>
              </p:cNvPr>
              <p:cNvSpPr txBox="1"/>
              <p:nvPr/>
            </p:nvSpPr>
            <p:spPr>
              <a:xfrm>
                <a:off x="8796175" y="4710030"/>
                <a:ext cx="290249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inimize</m:t>
                          </m:r>
                        </m:fNam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7F0F9A-327B-41C1-8B37-99F89E80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175" y="4710030"/>
                <a:ext cx="2902494" cy="246221"/>
              </a:xfrm>
              <a:prstGeom prst="rect">
                <a:avLst/>
              </a:prstGeom>
              <a:blipFill>
                <a:blip r:embed="rId14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E11A555-9AB3-45D6-BDCC-9849476FAEAA}"/>
                  </a:ext>
                </a:extLst>
              </p:cNvPr>
              <p:cNvSpPr txBox="1"/>
              <p:nvPr/>
            </p:nvSpPr>
            <p:spPr>
              <a:xfrm>
                <a:off x="9234324" y="5107791"/>
                <a:ext cx="2662401" cy="2839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ubject</m:t>
                          </m:r>
                          <m: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</m:fNam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E11A555-9AB3-45D6-BDCC-9849476FA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324" y="5107791"/>
                <a:ext cx="2662401" cy="283924"/>
              </a:xfrm>
              <a:prstGeom prst="rect">
                <a:avLst/>
              </a:prstGeom>
              <a:blipFill>
                <a:blip r:embed="rId15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16AD9D5-CBE3-4DFD-A9B9-3188EC0AC2B6}"/>
                  </a:ext>
                </a:extLst>
              </p:cNvPr>
              <p:cNvSpPr txBox="1"/>
              <p:nvPr/>
            </p:nvSpPr>
            <p:spPr>
              <a:xfrm>
                <a:off x="10533846" y="5374293"/>
                <a:ext cx="1362879" cy="376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16AD9D5-CBE3-4DFD-A9B9-3188EC0AC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846" y="5374293"/>
                <a:ext cx="1362879" cy="376257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FB63630-4F82-4172-9603-C2BB14A3F41D}"/>
                  </a:ext>
                </a:extLst>
              </p:cNvPr>
              <p:cNvSpPr txBox="1"/>
              <p:nvPr/>
            </p:nvSpPr>
            <p:spPr>
              <a:xfrm>
                <a:off x="10533846" y="5695563"/>
                <a:ext cx="11648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FB63630-4F82-4172-9603-C2BB14A3F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846" y="5695563"/>
                <a:ext cx="1164823" cy="338554"/>
              </a:xfrm>
              <a:prstGeom prst="rect">
                <a:avLst/>
              </a:prstGeom>
              <a:blipFill>
                <a:blip r:embed="rId1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09C4D7E-B2D6-4BEF-AD11-C3915964DBDA}"/>
                  </a:ext>
                </a:extLst>
              </p:cNvPr>
              <p:cNvSpPr txBox="1"/>
              <p:nvPr/>
            </p:nvSpPr>
            <p:spPr>
              <a:xfrm>
                <a:off x="10440806" y="6021357"/>
                <a:ext cx="16240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ko-KR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09C4D7E-B2D6-4BEF-AD11-C3915964D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806" y="6021357"/>
                <a:ext cx="1624065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03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F6C94630-F3BF-4645-BDF8-55DB352A0288}"/>
              </a:ext>
            </a:extLst>
          </p:cNvPr>
          <p:cNvSpPr txBox="1"/>
          <p:nvPr/>
        </p:nvSpPr>
        <p:spPr>
          <a:xfrm>
            <a:off x="0" y="2532911"/>
            <a:ext cx="12191999" cy="106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en-US" altLang="ko-KR" sz="4800" dirty="0">
                <a:latin typeface="Times New Roman" panose="02020603050405020304" pitchFamily="18" charset="0"/>
                <a:ea typeface="HyhwpEQ" panose="02030600000101010101" pitchFamily="18" charset="-127"/>
                <a:cs typeface="Times New Roman" panose="02020603050405020304" pitchFamily="18" charset="0"/>
              </a:rPr>
              <a:t> OPTIMAL TRANSMISSION STRATEGY</a:t>
            </a:r>
          </a:p>
        </p:txBody>
      </p:sp>
    </p:spTree>
    <p:extLst>
      <p:ext uri="{BB962C8B-B14F-4D97-AF65-F5344CB8AC3E}">
        <p14:creationId xmlns:p14="http://schemas.microsoft.com/office/powerpoint/2010/main" val="407654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C616829-5737-4148-9C2C-F84930A492FE}"/>
              </a:ext>
            </a:extLst>
          </p:cNvPr>
          <p:cNvSpPr txBox="1"/>
          <p:nvPr/>
        </p:nvSpPr>
        <p:spPr>
          <a:xfrm>
            <a:off x="558360" y="185895"/>
            <a:ext cx="9919719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altLang="ko-KR" sz="3600" dirty="0">
                <a:latin typeface="Times New Roman" panose="02020603050405020304" pitchFamily="18" charset="0"/>
                <a:ea typeface="HyhwpEQ" panose="02030600000101010101" pitchFamily="18" charset="-127"/>
                <a:cs typeface="Times New Roman" panose="02020603050405020304" pitchFamily="18" charset="0"/>
              </a:rPr>
              <a:t> OPTIMAL TRANSMISSION STRATEGY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31845-345D-4ECA-A26B-9D1A9F607A15}"/>
              </a:ext>
            </a:extLst>
          </p:cNvPr>
          <p:cNvSpPr txBox="1"/>
          <p:nvPr/>
        </p:nvSpPr>
        <p:spPr>
          <a:xfrm>
            <a:off x="963174" y="1305852"/>
            <a:ext cx="3332602" cy="37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Lagrangian</a:t>
            </a:r>
            <a:r>
              <a:rPr lang="en-US" altLang="ko-KR" dirty="0"/>
              <a:t> multipliers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773E9F-666D-4022-84B6-989B49A3209D}"/>
                  </a:ext>
                </a:extLst>
              </p:cNvPr>
              <p:cNvSpPr txBox="1"/>
              <p:nvPr/>
            </p:nvSpPr>
            <p:spPr>
              <a:xfrm>
                <a:off x="1493170" y="2138938"/>
                <a:ext cx="8850980" cy="503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r>
                      <a:rPr lang="en-US" altLang="ko-K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ko-KR" alt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ko-K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ko-KR" alt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ko-K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ko-KR" alt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ko-K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773E9F-666D-4022-84B6-989B49A32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70" y="2138938"/>
                <a:ext cx="8850980" cy="503151"/>
              </a:xfrm>
              <a:prstGeom prst="rect">
                <a:avLst/>
              </a:prstGeom>
              <a:blipFill>
                <a:blip r:embed="rId3"/>
                <a:stretch>
                  <a:fillRect t="-57317" b="-10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E38F7CEB-F9AA-4AFF-8A80-B849729BA837}"/>
              </a:ext>
            </a:extLst>
          </p:cNvPr>
          <p:cNvSpPr/>
          <p:nvPr/>
        </p:nvSpPr>
        <p:spPr>
          <a:xfrm rot="16200000">
            <a:off x="2957788" y="2297032"/>
            <a:ext cx="181001" cy="837627"/>
          </a:xfrm>
          <a:prstGeom prst="leftBracke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 대괄호 38">
            <a:extLst>
              <a:ext uri="{FF2B5EF4-FFF2-40B4-BE49-F238E27FC236}">
                <a16:creationId xmlns:a16="http://schemas.microsoft.com/office/drawing/2014/main" id="{2D396753-8E2E-4F86-8F3F-0876679DCAD2}"/>
              </a:ext>
            </a:extLst>
          </p:cNvPr>
          <p:cNvSpPr/>
          <p:nvPr/>
        </p:nvSpPr>
        <p:spPr>
          <a:xfrm rot="16200000">
            <a:off x="4776918" y="1725388"/>
            <a:ext cx="181001" cy="1980913"/>
          </a:xfrm>
          <a:prstGeom prst="leftBracke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 대괄호 39">
            <a:extLst>
              <a:ext uri="{FF2B5EF4-FFF2-40B4-BE49-F238E27FC236}">
                <a16:creationId xmlns:a16="http://schemas.microsoft.com/office/drawing/2014/main" id="{23F64C56-E383-47B4-94C5-5626580DEC05}"/>
              </a:ext>
            </a:extLst>
          </p:cNvPr>
          <p:cNvSpPr/>
          <p:nvPr/>
        </p:nvSpPr>
        <p:spPr>
          <a:xfrm rot="16200000">
            <a:off x="7372358" y="1453800"/>
            <a:ext cx="181002" cy="2524088"/>
          </a:xfrm>
          <a:prstGeom prst="leftBracke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 대괄호 40">
            <a:extLst>
              <a:ext uri="{FF2B5EF4-FFF2-40B4-BE49-F238E27FC236}">
                <a16:creationId xmlns:a16="http://schemas.microsoft.com/office/drawing/2014/main" id="{B8D8804F-F6EB-44A4-82DC-479C1A5E364B}"/>
              </a:ext>
            </a:extLst>
          </p:cNvPr>
          <p:cNvSpPr/>
          <p:nvPr/>
        </p:nvSpPr>
        <p:spPr>
          <a:xfrm rot="16200000">
            <a:off x="9408604" y="2432774"/>
            <a:ext cx="181002" cy="566140"/>
          </a:xfrm>
          <a:prstGeom prst="leftBracke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7BF8B90-729C-4EE2-AF16-F0C516E8F8F5}"/>
                  </a:ext>
                </a:extLst>
              </p:cNvPr>
              <p:cNvSpPr txBox="1"/>
              <p:nvPr/>
            </p:nvSpPr>
            <p:spPr>
              <a:xfrm>
                <a:off x="2800350" y="2771707"/>
                <a:ext cx="7143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7BF8B90-729C-4EE2-AF16-F0C516E8F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350" y="2771707"/>
                <a:ext cx="714375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B918F2F-46D9-4EF2-9849-6E6377DD2AB8}"/>
                  </a:ext>
                </a:extLst>
              </p:cNvPr>
              <p:cNvSpPr txBox="1"/>
              <p:nvPr/>
            </p:nvSpPr>
            <p:spPr>
              <a:xfrm>
                <a:off x="4391332" y="2771707"/>
                <a:ext cx="952500" cy="328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B918F2F-46D9-4EF2-9849-6E6377DD2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332" y="2771707"/>
                <a:ext cx="952500" cy="328936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20EC78-AD7C-4039-8C7D-5CDD77CD0D98}"/>
                  </a:ext>
                </a:extLst>
              </p:cNvPr>
              <p:cNvSpPr txBox="1"/>
              <p:nvPr/>
            </p:nvSpPr>
            <p:spPr>
              <a:xfrm>
                <a:off x="6913067" y="2771707"/>
                <a:ext cx="1247776" cy="328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20EC78-AD7C-4039-8C7D-5CDD77CD0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67" y="2771707"/>
                <a:ext cx="1247776" cy="328936"/>
              </a:xfrm>
              <a:prstGeom prst="rect">
                <a:avLst/>
              </a:prstGeom>
              <a:blipFill>
                <a:blip r:embed="rId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4BCACFE-32B9-41D5-AB78-69D4FA917A27}"/>
                  </a:ext>
                </a:extLst>
              </p:cNvPr>
              <p:cNvSpPr txBox="1"/>
              <p:nvPr/>
            </p:nvSpPr>
            <p:spPr>
              <a:xfrm>
                <a:off x="8873095" y="2771707"/>
                <a:ext cx="1247776" cy="328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4BCACFE-32B9-41D5-AB78-69D4FA917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095" y="2771707"/>
                <a:ext cx="1247776" cy="328936"/>
              </a:xfrm>
              <a:prstGeom prst="rect">
                <a:avLst/>
              </a:prstGeom>
              <a:blipFill>
                <a:blip r:embed="rId7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F5DDA8C6-D8A1-4464-B257-EDAE4B43CA39}"/>
              </a:ext>
            </a:extLst>
          </p:cNvPr>
          <p:cNvSpPr txBox="1"/>
          <p:nvPr/>
        </p:nvSpPr>
        <p:spPr>
          <a:xfrm>
            <a:off x="963174" y="32016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Complementary slackness conditions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3029B23-0C70-4E09-9D38-BEC7E55A64E3}"/>
                  </a:ext>
                </a:extLst>
              </p:cNvPr>
              <p:cNvSpPr txBox="1"/>
              <p:nvPr/>
            </p:nvSpPr>
            <p:spPr>
              <a:xfrm>
                <a:off x="1493170" y="3498034"/>
                <a:ext cx="2514412" cy="1412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=0, </m:t>
                      </m:r>
                    </m:oMath>
                  </m:oMathPara>
                </a14:m>
                <a:endParaRPr lang="en-US" altLang="ko-KR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altLang="ko-KR" sz="12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ko-KR" sz="1200" dirty="0"/>
                  <a:t>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3029B23-0C70-4E09-9D38-BEC7E55A6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70" y="3498034"/>
                <a:ext cx="2514412" cy="14121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2489B5D-59B1-4CC5-AE0E-8BDFEDC22762}"/>
                  </a:ext>
                </a:extLst>
              </p:cNvPr>
              <p:cNvSpPr txBox="1"/>
              <p:nvPr/>
            </p:nvSpPr>
            <p:spPr>
              <a:xfrm>
                <a:off x="1470896" y="1824429"/>
                <a:ext cx="4087658" cy="325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cs typeface="Times New Roman" panose="02020603050405020304" pitchFamily="18" charset="0"/>
                  </a:rPr>
                  <a:t>Dual feasible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2489B5D-59B1-4CC5-AE0E-8BDFEDC22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896" y="1824429"/>
                <a:ext cx="4087658" cy="325089"/>
              </a:xfrm>
              <a:prstGeom prst="rect">
                <a:avLst/>
              </a:prstGeom>
              <a:blipFill>
                <a:blip r:embed="rId9"/>
                <a:stretch>
                  <a:fillRect l="-447" t="-370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2C6683B-AA55-4BC0-977A-E318A039E8A9}"/>
              </a:ext>
            </a:extLst>
          </p:cNvPr>
          <p:cNvCxnSpPr/>
          <p:nvPr/>
        </p:nvCxnSpPr>
        <p:spPr>
          <a:xfrm>
            <a:off x="4295776" y="4204093"/>
            <a:ext cx="54292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EB4625C-8162-490D-9B03-FC5BFB90AAF1}"/>
                  </a:ext>
                </a:extLst>
              </p:cNvPr>
              <p:cNvSpPr txBox="1"/>
              <p:nvPr/>
            </p:nvSpPr>
            <p:spPr>
              <a:xfrm>
                <a:off x="5064643" y="3970896"/>
                <a:ext cx="2548389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0,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EB4625C-8162-490D-9B03-FC5BFB90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643" y="3970896"/>
                <a:ext cx="2548389" cy="391646"/>
              </a:xfrm>
              <a:prstGeom prst="rect">
                <a:avLst/>
              </a:prstGeom>
              <a:blipFill>
                <a:blip r:embed="rId10"/>
                <a:stretch>
                  <a:fillRect t="-923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8EF8CD0C-6705-4210-A2E7-2EE779656002}"/>
              </a:ext>
            </a:extLst>
          </p:cNvPr>
          <p:cNvSpPr txBox="1"/>
          <p:nvPr/>
        </p:nvSpPr>
        <p:spPr>
          <a:xfrm>
            <a:off x="963174" y="50885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KKT</a:t>
            </a:r>
            <a:r>
              <a:rPr lang="ko-KR" altLang="en-US" dirty="0"/>
              <a:t> </a:t>
            </a:r>
            <a:r>
              <a:rPr lang="en-US" altLang="ko-KR" dirty="0"/>
              <a:t>optimality</a:t>
            </a:r>
            <a:r>
              <a:rPr lang="ko-KR" altLang="en-US" dirty="0"/>
              <a:t> </a:t>
            </a:r>
            <a:r>
              <a:rPr lang="en-US" altLang="ko-KR" dirty="0"/>
              <a:t>conditions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98E1E92-D34C-4101-8630-76D23D979FBC}"/>
                  </a:ext>
                </a:extLst>
              </p:cNvPr>
              <p:cNvSpPr txBox="1"/>
              <p:nvPr/>
            </p:nvSpPr>
            <p:spPr>
              <a:xfrm>
                <a:off x="1493170" y="5458065"/>
                <a:ext cx="3712310" cy="722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98E1E92-D34C-4101-8630-76D23D97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70" y="5458065"/>
                <a:ext cx="3712310" cy="7225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286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C616829-5737-4148-9C2C-F84930A492FE}"/>
              </a:ext>
            </a:extLst>
          </p:cNvPr>
          <p:cNvSpPr txBox="1"/>
          <p:nvPr/>
        </p:nvSpPr>
        <p:spPr>
          <a:xfrm>
            <a:off x="558360" y="185895"/>
            <a:ext cx="9919719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altLang="ko-KR" sz="3600" dirty="0">
                <a:latin typeface="Times New Roman" panose="02020603050405020304" pitchFamily="18" charset="0"/>
                <a:ea typeface="HyhwpEQ" panose="02030600000101010101" pitchFamily="18" charset="-127"/>
                <a:cs typeface="Times New Roman" panose="02020603050405020304" pitchFamily="18" charset="0"/>
              </a:rPr>
              <a:t> OPTIMAL TRANSMISSION STRATEGY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31845-345D-4ECA-A26B-9D1A9F607A15}"/>
              </a:ext>
            </a:extLst>
          </p:cNvPr>
          <p:cNvSpPr txBox="1"/>
          <p:nvPr/>
        </p:nvSpPr>
        <p:spPr>
          <a:xfrm>
            <a:off x="963174" y="1305852"/>
            <a:ext cx="3332602" cy="37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Optimal transmission rate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667ED6-AAC3-4ECD-88C4-5D592157331C}"/>
                  </a:ext>
                </a:extLst>
              </p:cNvPr>
              <p:cNvSpPr txBox="1"/>
              <p:nvPr/>
            </p:nvSpPr>
            <p:spPr>
              <a:xfrm>
                <a:off x="1493171" y="1933366"/>
                <a:ext cx="1669130" cy="607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667ED6-AAC3-4ECD-88C4-5D5921573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71" y="1933366"/>
                <a:ext cx="1669130" cy="607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63E037-55FD-4A78-902E-7F903845FE8A}"/>
                  </a:ext>
                </a:extLst>
              </p:cNvPr>
              <p:cNvSpPr txBox="1"/>
              <p:nvPr/>
            </p:nvSpPr>
            <p:spPr>
              <a:xfrm>
                <a:off x="6809846" y="1952207"/>
                <a:ext cx="2269205" cy="785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≜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63E037-55FD-4A78-902E-7F903845F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46" y="1952207"/>
                <a:ext cx="2269205" cy="785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52186E-5D50-4099-A111-EC9EFAB9E495}"/>
                  </a:ext>
                </a:extLst>
              </p:cNvPr>
              <p:cNvSpPr txBox="1"/>
              <p:nvPr/>
            </p:nvSpPr>
            <p:spPr>
              <a:xfrm>
                <a:off x="3236245" y="1810918"/>
                <a:ext cx="3102593" cy="890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52186E-5D50-4099-A111-EC9EFAB9E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245" y="1810918"/>
                <a:ext cx="3102593" cy="890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F1876-D1A1-4A8B-A28B-F43185D86F7E}"/>
                  </a:ext>
                </a:extLst>
              </p:cNvPr>
              <p:cNvSpPr txBox="1"/>
              <p:nvPr/>
            </p:nvSpPr>
            <p:spPr>
              <a:xfrm>
                <a:off x="976212" y="3602452"/>
                <a:ext cx="8115877" cy="371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Optimal transmission rate (If Infinite cache capacity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F1876-D1A1-4A8B-A28B-F43185D8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12" y="3602452"/>
                <a:ext cx="8115877" cy="371204"/>
              </a:xfrm>
              <a:prstGeom prst="rect">
                <a:avLst/>
              </a:prstGeom>
              <a:blipFill>
                <a:blip r:embed="rId6"/>
                <a:stretch>
                  <a:fillRect l="-451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7BAA676-914A-4DB3-9EA6-025EB31A9F96}"/>
                  </a:ext>
                </a:extLst>
              </p:cNvPr>
              <p:cNvSpPr txBox="1"/>
              <p:nvPr/>
            </p:nvSpPr>
            <p:spPr>
              <a:xfrm>
                <a:off x="1664622" y="3991816"/>
                <a:ext cx="2631154" cy="347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ko-KR" sz="1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7BAA676-914A-4DB3-9EA6-025EB31A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622" y="3991816"/>
                <a:ext cx="2631154" cy="347724"/>
              </a:xfrm>
              <a:prstGeom prst="rect">
                <a:avLst/>
              </a:prstGeom>
              <a:blipFill>
                <a:blip r:embed="rId7"/>
                <a:stretch>
                  <a:fillRect t="-85965" b="-135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F735FB-635A-4D3C-B4B3-CA2D70067E68}"/>
                  </a:ext>
                </a:extLst>
              </p:cNvPr>
              <p:cNvSpPr txBox="1"/>
              <p:nvPr/>
            </p:nvSpPr>
            <p:spPr>
              <a:xfrm>
                <a:off x="4643569" y="4160524"/>
                <a:ext cx="4057000" cy="890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F735FB-635A-4D3C-B4B3-CA2D70067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69" y="4160524"/>
                <a:ext cx="4057000" cy="8900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0A35ABA-1F90-4065-8D78-676FE7280210}"/>
                  </a:ext>
                </a:extLst>
              </p:cNvPr>
              <p:cNvSpPr txBox="1"/>
              <p:nvPr/>
            </p:nvSpPr>
            <p:spPr>
              <a:xfrm>
                <a:off x="1597948" y="4279724"/>
                <a:ext cx="12690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altLang="ko-K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0A35ABA-1F90-4065-8D78-676FE7280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948" y="4279724"/>
                <a:ext cx="126907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8BBBE0-3F92-4225-AFF9-B98E56154F89}"/>
                  </a:ext>
                </a:extLst>
              </p:cNvPr>
              <p:cNvSpPr txBox="1"/>
              <p:nvPr/>
            </p:nvSpPr>
            <p:spPr>
              <a:xfrm>
                <a:off x="2378336" y="4962785"/>
                <a:ext cx="4126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8BBBE0-3F92-4225-AFF9-B98E56154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336" y="4962785"/>
                <a:ext cx="41264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03886C-41E8-4BCE-8688-C9DE0401A36A}"/>
                  </a:ext>
                </a:extLst>
              </p:cNvPr>
              <p:cNvSpPr txBox="1"/>
              <p:nvPr/>
            </p:nvSpPr>
            <p:spPr>
              <a:xfrm>
                <a:off x="3335913" y="4956818"/>
                <a:ext cx="3067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03886C-41E8-4BCE-8688-C9DE0401A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913" y="4956818"/>
                <a:ext cx="306729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3CF4DBE-1ADC-4BE4-BD8E-3AF4355BCECB}"/>
              </a:ext>
            </a:extLst>
          </p:cNvPr>
          <p:cNvCxnSpPr>
            <a:cxnSpLocks/>
          </p:cNvCxnSpPr>
          <p:nvPr/>
        </p:nvCxnSpPr>
        <p:spPr>
          <a:xfrm>
            <a:off x="1693361" y="4873404"/>
            <a:ext cx="1798071" cy="41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391E3D3-4662-4E8E-A58D-B6643CA22BF2}"/>
              </a:ext>
            </a:extLst>
          </p:cNvPr>
          <p:cNvCxnSpPr/>
          <p:nvPr/>
        </p:nvCxnSpPr>
        <p:spPr>
          <a:xfrm>
            <a:off x="1702886" y="4705350"/>
            <a:ext cx="0" cy="3429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7BA47EF-8361-4A24-B004-CE349377A7F9}"/>
              </a:ext>
            </a:extLst>
          </p:cNvPr>
          <p:cNvCxnSpPr/>
          <p:nvPr/>
        </p:nvCxnSpPr>
        <p:spPr>
          <a:xfrm>
            <a:off x="2596082" y="4705350"/>
            <a:ext cx="0" cy="3429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914A463-8F80-4A9C-B49C-A40E498462BB}"/>
              </a:ext>
            </a:extLst>
          </p:cNvPr>
          <p:cNvCxnSpPr/>
          <p:nvPr/>
        </p:nvCxnSpPr>
        <p:spPr>
          <a:xfrm>
            <a:off x="3491432" y="4705350"/>
            <a:ext cx="0" cy="3429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A23BB7-0592-4B98-B401-0095C1F5A19B}"/>
                  </a:ext>
                </a:extLst>
              </p:cNvPr>
              <p:cNvSpPr txBox="1"/>
              <p:nvPr/>
            </p:nvSpPr>
            <p:spPr>
              <a:xfrm>
                <a:off x="1507728" y="4962785"/>
                <a:ext cx="4126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A23BB7-0592-4B98-B401-0095C1F5A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28" y="4962785"/>
                <a:ext cx="41264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0A9DC33-7755-4E57-AB9B-EADDC8803694}"/>
                  </a:ext>
                </a:extLst>
              </p:cNvPr>
              <p:cNvSpPr txBox="1"/>
              <p:nvPr/>
            </p:nvSpPr>
            <p:spPr>
              <a:xfrm>
                <a:off x="1920684" y="5118515"/>
                <a:ext cx="3067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0A9DC33-7755-4E57-AB9B-EADDC8803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684" y="5118515"/>
                <a:ext cx="306729" cy="276999"/>
              </a:xfrm>
              <a:prstGeom prst="rect">
                <a:avLst/>
              </a:prstGeom>
              <a:blipFill>
                <a:blip r:embed="rId13"/>
                <a:stretch>
                  <a:fillRect r="-5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27D90A3-E983-446C-A9A4-2833EF5E9ADF}"/>
                  </a:ext>
                </a:extLst>
              </p:cNvPr>
              <p:cNvSpPr txBox="1"/>
              <p:nvPr/>
            </p:nvSpPr>
            <p:spPr>
              <a:xfrm>
                <a:off x="2875039" y="5133453"/>
                <a:ext cx="3067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27D90A3-E983-446C-A9A4-2833EF5E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39" y="5133453"/>
                <a:ext cx="306729" cy="276999"/>
              </a:xfrm>
              <a:prstGeom prst="rect">
                <a:avLst/>
              </a:prstGeom>
              <a:blipFill>
                <a:blip r:embed="rId14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9ECE27D9-FA66-48C8-BD5E-91E10CCD74E2}"/>
              </a:ext>
            </a:extLst>
          </p:cNvPr>
          <p:cNvCxnSpPr>
            <a:stCxn id="62" idx="2"/>
            <a:endCxn id="61" idx="2"/>
          </p:cNvCxnSpPr>
          <p:nvPr/>
        </p:nvCxnSpPr>
        <p:spPr>
          <a:xfrm rot="5400000" flipH="1">
            <a:off x="2543758" y="4925806"/>
            <a:ext cx="14938" cy="954355"/>
          </a:xfrm>
          <a:prstGeom prst="curvedConnector3">
            <a:avLst>
              <a:gd name="adj1" fmla="val -9182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78FA46B-6115-4187-85DB-67D7A6676F60}"/>
                  </a:ext>
                </a:extLst>
              </p:cNvPr>
              <p:cNvSpPr txBox="1"/>
              <p:nvPr/>
            </p:nvSpPr>
            <p:spPr>
              <a:xfrm>
                <a:off x="2227413" y="5583842"/>
                <a:ext cx="2900847" cy="417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이미 저장하고 있다면 </a:t>
                </a:r>
                <a:r>
                  <a:rPr lang="en-US" altLang="ko-KR" sz="900" dirty="0"/>
                  <a:t>data rate</a:t>
                </a:r>
                <a:r>
                  <a:rPr lang="ko-KR" altLang="en-US" sz="900" dirty="0"/>
                  <a:t>이 필요 없을 것 이다</a:t>
                </a:r>
                <a:r>
                  <a:rPr lang="en-US" altLang="ko-KR" sz="900" dirty="0"/>
                  <a:t>.</a:t>
                </a:r>
              </a:p>
              <a:p>
                <a:r>
                  <a:rPr lang="ko-KR" altLang="en-US" sz="900" dirty="0"/>
                  <a:t>즉</a:t>
                </a:r>
                <a:r>
                  <a:rPr lang="en-US" altLang="ko-KR" sz="9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9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9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9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sz="900" i="1" dirty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sz="9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9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900" i="1" dirty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  <m:r>
                      <a:rPr lang="en-US" altLang="ko-KR" sz="900" b="0" i="1" dirty="0" smtClean="0">
                        <a:latin typeface="Cambria Math" panose="02040503050406030204" pitchFamily="18" charset="0"/>
                      </a:rPr>
                      <m:t>&lt;</m:t>
                    </m:r>
                    <m:nary>
                      <m:naryPr>
                        <m:ctrlPr>
                          <a:rPr lang="en-US" altLang="ko-KR" sz="9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9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9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sz="900" i="1" dirty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ko-KR" sz="9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9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900" i="1" dirty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r>
                  <a:rPr lang="ko-KR" altLang="en-US" sz="900" dirty="0"/>
                  <a:t> </a:t>
                </a:r>
                <a:r>
                  <a:rPr lang="en-US" altLang="ko-KR" sz="900" dirty="0"/>
                  <a:t>: slackness condition</a:t>
                </a:r>
                <a:endParaRPr lang="ko-KR" altLang="en-US" sz="9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78FA46B-6115-4187-85DB-67D7A6676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413" y="5583842"/>
                <a:ext cx="2900847" cy="417294"/>
              </a:xfrm>
              <a:prstGeom prst="rect">
                <a:avLst/>
              </a:prstGeom>
              <a:blipFill>
                <a:blip r:embed="rId15"/>
                <a:stretch>
                  <a:fillRect t="-23529" b="-94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31028A-3963-4107-8B16-B9E1BE48B488}"/>
                  </a:ext>
                </a:extLst>
              </p:cNvPr>
              <p:cNvSpPr txBox="1"/>
              <p:nvPr/>
            </p:nvSpPr>
            <p:spPr>
              <a:xfrm>
                <a:off x="5034151" y="5585439"/>
                <a:ext cx="3551389" cy="380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à"/>
                </a:pPr>
                <a:r>
                  <a:rPr lang="en-US" altLang="ko-KR" sz="900" dirty="0"/>
                  <a:t>Complementary slackness conditions </a:t>
                </a:r>
                <a:r>
                  <a:rPr lang="ko-KR" altLang="en-US" sz="900" dirty="0"/>
                  <a:t>조건에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900" dirty="0"/>
                  <a:t> = 0</a:t>
                </a:r>
                <a:r>
                  <a:rPr lang="ko-KR" altLang="en-US" sz="900" dirty="0"/>
                  <a:t>이다</a:t>
                </a:r>
                <a:r>
                  <a:rPr lang="en-US" altLang="ko-KR" sz="900" dirty="0"/>
                  <a:t>.</a:t>
                </a: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r>
                  <a:rPr lang="ko-KR" altLang="en-US" sz="900" dirty="0"/>
                  <a:t>결국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9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ko-KR" sz="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900" dirty="0"/>
                  <a:t> </a:t>
                </a:r>
                <a:r>
                  <a:rPr lang="ko-KR" altLang="en-US" sz="900" dirty="0"/>
                  <a:t>이다</a:t>
                </a:r>
                <a:r>
                  <a:rPr lang="en-US" altLang="ko-KR" sz="900" dirty="0"/>
                  <a:t>.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31028A-3963-4107-8B16-B9E1BE48B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151" y="5585439"/>
                <a:ext cx="3551389" cy="380425"/>
              </a:xfrm>
              <a:prstGeom prst="rect">
                <a:avLst/>
              </a:prstGeom>
              <a:blipFill>
                <a:blip r:embed="rId1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09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C616829-5737-4148-9C2C-F84930A492FE}"/>
              </a:ext>
            </a:extLst>
          </p:cNvPr>
          <p:cNvSpPr txBox="1"/>
          <p:nvPr/>
        </p:nvSpPr>
        <p:spPr>
          <a:xfrm>
            <a:off x="558360" y="185895"/>
            <a:ext cx="9919719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altLang="ko-KR" sz="3600" dirty="0">
                <a:latin typeface="Times New Roman" panose="02020603050405020304" pitchFamily="18" charset="0"/>
                <a:ea typeface="HyhwpEQ" panose="02030600000101010101" pitchFamily="18" charset="-127"/>
                <a:cs typeface="Times New Roman" panose="02020603050405020304" pitchFamily="18" charset="0"/>
              </a:rPr>
              <a:t> OPTIMAL TRANSMISSION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F1876-D1A1-4A8B-A28B-F43185D86F7E}"/>
                  </a:ext>
                </a:extLst>
              </p:cNvPr>
              <p:cNvSpPr txBox="1"/>
              <p:nvPr/>
            </p:nvSpPr>
            <p:spPr>
              <a:xfrm>
                <a:off x="963173" y="1532430"/>
                <a:ext cx="8115877" cy="371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Optimal transmission rate (If Infinite cache capacity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F1876-D1A1-4A8B-A28B-F43185D8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73" y="1532430"/>
                <a:ext cx="8115877" cy="371204"/>
              </a:xfrm>
              <a:prstGeom prst="rect">
                <a:avLst/>
              </a:prstGeom>
              <a:blipFill>
                <a:blip r:embed="rId3"/>
                <a:stretch>
                  <a:fillRect l="-45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60FF1EC-ACCB-497E-BC06-8C0FC0351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342" y="2426418"/>
            <a:ext cx="9401576" cy="275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98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F6C94630-F3BF-4645-BDF8-55DB352A0288}"/>
              </a:ext>
            </a:extLst>
          </p:cNvPr>
          <p:cNvSpPr txBox="1"/>
          <p:nvPr/>
        </p:nvSpPr>
        <p:spPr>
          <a:xfrm>
            <a:off x="2105025" y="2621811"/>
            <a:ext cx="7981949" cy="131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en-US" altLang="ko-KR" sz="6000" dirty="0">
                <a:latin typeface="Times New Roman" panose="02020603050405020304" pitchFamily="18" charset="0"/>
                <a:ea typeface="HyhwpEQ" panose="02030600000101010101" pitchFamily="18" charset="-127"/>
                <a:cs typeface="Times New Roman" panose="02020603050405020304" pitchFamily="18" charset="0"/>
              </a:rPr>
              <a:t>Simulation (CVXPY)</a:t>
            </a:r>
          </a:p>
        </p:txBody>
      </p:sp>
    </p:spTree>
    <p:extLst>
      <p:ext uri="{BB962C8B-B14F-4D97-AF65-F5344CB8AC3E}">
        <p14:creationId xmlns:p14="http://schemas.microsoft.com/office/powerpoint/2010/main" val="2983293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C616829-5737-4148-9C2C-F84930A492FE}"/>
              </a:ext>
            </a:extLst>
          </p:cNvPr>
          <p:cNvSpPr txBox="1"/>
          <p:nvPr/>
        </p:nvSpPr>
        <p:spPr>
          <a:xfrm>
            <a:off x="558360" y="185895"/>
            <a:ext cx="9919719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altLang="ko-KR" sz="3600" dirty="0">
                <a:latin typeface="Times New Roman" panose="02020603050405020304" pitchFamily="18" charset="0"/>
                <a:ea typeface="HyhwpEQ" panose="02030600000101010101" pitchFamily="18" charset="-127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2F1876-D1A1-4A8B-A28B-F43185D86F7E}"/>
              </a:ext>
            </a:extLst>
          </p:cNvPr>
          <p:cNvSpPr txBox="1"/>
          <p:nvPr/>
        </p:nvSpPr>
        <p:spPr>
          <a:xfrm>
            <a:off x="963173" y="1195542"/>
            <a:ext cx="8115877" cy="37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CVXPY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12971D-CF53-42B7-B15E-ECEE934C89EF}"/>
                  </a:ext>
                </a:extLst>
              </p:cNvPr>
              <p:cNvSpPr txBox="1"/>
              <p:nvPr/>
            </p:nvSpPr>
            <p:spPr>
              <a:xfrm>
                <a:off x="963173" y="2410375"/>
                <a:ext cx="346935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𝐝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[0.5, 2, 1, 1.5, 1.5, 2, 2.5, 1.5, 1, 0.5]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12971D-CF53-42B7-B15E-ECEE934C8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73" y="2410375"/>
                <a:ext cx="3469353" cy="307777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B8D985-6126-47F3-B441-2EE1AE663CDB}"/>
                  </a:ext>
                </a:extLst>
              </p:cNvPr>
              <p:cNvSpPr txBox="1"/>
              <p:nvPr/>
            </p:nvSpPr>
            <p:spPr>
              <a:xfrm>
                <a:off x="1103852" y="2718152"/>
                <a:ext cx="461235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𝐡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[0.75, 0.55, 0.35, 0.75, 0.15, 0.01, 0.35, 0.1, 0.45, 0.65]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B8D985-6126-47F3-B441-2EE1AE663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52" y="2718152"/>
                <a:ext cx="4612352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9DD48E-A0C2-44FF-81B9-D3589867EFD6}"/>
                  </a:ext>
                </a:extLst>
              </p:cNvPr>
              <p:cNvSpPr txBox="1"/>
              <p:nvPr/>
            </p:nvSpPr>
            <p:spPr>
              <a:xfrm>
                <a:off x="1186254" y="3003349"/>
                <a:ext cx="22237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𝛕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[2, 1, 2, 1, 4, 3, 2, 2, 1, 3]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9DD48E-A0C2-44FF-81B9-D3589867E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254" y="3003349"/>
                <a:ext cx="2223774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17BD651-754C-409C-A464-33A1F4DD0E32}"/>
              </a:ext>
            </a:extLst>
          </p:cNvPr>
          <p:cNvSpPr txBox="1"/>
          <p:nvPr/>
        </p:nvSpPr>
        <p:spPr>
          <a:xfrm>
            <a:off x="1186254" y="1556268"/>
            <a:ext cx="4561953" cy="37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System parameter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7DB461C-F0AA-414D-930C-30557C2FE5A2}"/>
                  </a:ext>
                </a:extLst>
              </p:cNvPr>
              <p:cNvSpPr txBox="1"/>
              <p:nvPr/>
            </p:nvSpPr>
            <p:spPr>
              <a:xfrm>
                <a:off x="1186254" y="3314536"/>
                <a:ext cx="22237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ko-KR" sz="1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2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7DB461C-F0AA-414D-930C-30557C2FE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254" y="3314536"/>
                <a:ext cx="2223774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195322-0900-4E7A-A659-A1B52F67F07D}"/>
                  </a:ext>
                </a:extLst>
              </p:cNvPr>
              <p:cNvSpPr txBox="1"/>
              <p:nvPr/>
            </p:nvSpPr>
            <p:spPr>
              <a:xfrm>
                <a:off x="1186254" y="2104319"/>
                <a:ext cx="22237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cs typeface="Times New Roman" panose="02020603050405020304" pitchFamily="18" charset="0"/>
                  </a:rPr>
                  <a:t>N</a:t>
                </a:r>
                <a:r>
                  <a:rPr lang="en-US" altLang="ko-KR" sz="14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10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195322-0900-4E7A-A659-A1B52F67F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254" y="2104319"/>
                <a:ext cx="2223774" cy="307777"/>
              </a:xfrm>
              <a:prstGeom prst="rect">
                <a:avLst/>
              </a:prstGeom>
              <a:blipFill>
                <a:blip r:embed="rId7"/>
                <a:stretch>
                  <a:fillRect l="-824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9B455025-DCDA-4658-9DCC-E20DB9030C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6359" y="1414525"/>
            <a:ext cx="5490686" cy="512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79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3B15F8A-7010-4C52-A4DB-7952EDCCB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957" y="1896219"/>
            <a:ext cx="5725531" cy="400474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616829-5737-4148-9C2C-F84930A492FE}"/>
              </a:ext>
            </a:extLst>
          </p:cNvPr>
          <p:cNvSpPr txBox="1"/>
          <p:nvPr/>
        </p:nvSpPr>
        <p:spPr>
          <a:xfrm>
            <a:off x="558360" y="185895"/>
            <a:ext cx="9919719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altLang="ko-KR" sz="3600" dirty="0">
                <a:latin typeface="Times New Roman" panose="02020603050405020304" pitchFamily="18" charset="0"/>
                <a:ea typeface="HyhwpEQ" panose="02030600000101010101" pitchFamily="18" charset="-127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2F1876-D1A1-4A8B-A28B-F43185D86F7E}"/>
              </a:ext>
            </a:extLst>
          </p:cNvPr>
          <p:cNvSpPr txBox="1"/>
          <p:nvPr/>
        </p:nvSpPr>
        <p:spPr>
          <a:xfrm>
            <a:off x="963173" y="1195542"/>
            <a:ext cx="8115877" cy="37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CVXPY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3E2E5-8EB9-4100-8931-F21CB02A1791}"/>
              </a:ext>
            </a:extLst>
          </p:cNvPr>
          <p:cNvSpPr txBox="1"/>
          <p:nvPr/>
        </p:nvSpPr>
        <p:spPr>
          <a:xfrm>
            <a:off x="1186254" y="1518168"/>
            <a:ext cx="4561953" cy="37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1DB70B-180A-4E45-A464-CA5558987646}"/>
                  </a:ext>
                </a:extLst>
              </p:cNvPr>
              <p:cNvSpPr txBox="1"/>
              <p:nvPr/>
            </p:nvSpPr>
            <p:spPr>
              <a:xfrm>
                <a:off x="4832781" y="3898590"/>
                <a:ext cx="12858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1DB70B-180A-4E45-A464-CA555898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781" y="3898590"/>
                <a:ext cx="12858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B4E9F4-68BD-4DCB-9EA6-E2F5ADAF22BC}"/>
                  </a:ext>
                </a:extLst>
              </p:cNvPr>
              <p:cNvSpPr txBox="1"/>
              <p:nvPr/>
            </p:nvSpPr>
            <p:spPr>
              <a:xfrm>
                <a:off x="4435408" y="4468827"/>
                <a:ext cx="193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B4E9F4-68BD-4DCB-9EA6-E2F5ADAF2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408" y="4468827"/>
                <a:ext cx="193357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2CE023-E9C8-4FF2-AE10-DB212D069DD8}"/>
                  </a:ext>
                </a:extLst>
              </p:cNvPr>
              <p:cNvSpPr txBox="1"/>
              <p:nvPr/>
            </p:nvSpPr>
            <p:spPr>
              <a:xfrm>
                <a:off x="4741462" y="5107890"/>
                <a:ext cx="12858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2CE023-E9C8-4FF2-AE10-DB212D069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62" y="5107890"/>
                <a:ext cx="1285875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E0F2284-9520-4EEE-A53E-8BD653613BB9}"/>
              </a:ext>
            </a:extLst>
          </p:cNvPr>
          <p:cNvSpPr txBox="1"/>
          <p:nvPr/>
        </p:nvSpPr>
        <p:spPr>
          <a:xfrm>
            <a:off x="7434109" y="1875861"/>
            <a:ext cx="2947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실제 계산과도 맞을까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B7506-7AE4-4A20-BF55-3E39A91FA576}"/>
                  </a:ext>
                </a:extLst>
              </p:cNvPr>
              <p:cNvSpPr txBox="1"/>
              <p:nvPr/>
            </p:nvSpPr>
            <p:spPr>
              <a:xfrm>
                <a:off x="7434109" y="2174141"/>
                <a:ext cx="3102593" cy="890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B7506-7AE4-4A20-BF55-3E39A91F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109" y="2174141"/>
                <a:ext cx="3102593" cy="8900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6A33746B-C6A7-406D-BDE5-619F89E2B2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7916" y="3297837"/>
            <a:ext cx="3790950" cy="220027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3F915B7-3D42-4D58-A051-3D8A993E48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1270" y="5724540"/>
            <a:ext cx="4472304" cy="40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63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C616829-5737-4148-9C2C-F84930A492FE}"/>
              </a:ext>
            </a:extLst>
          </p:cNvPr>
          <p:cNvSpPr txBox="1"/>
          <p:nvPr/>
        </p:nvSpPr>
        <p:spPr>
          <a:xfrm>
            <a:off x="558360" y="185895"/>
            <a:ext cx="9919719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altLang="ko-KR" sz="3600" dirty="0">
                <a:latin typeface="Times New Roman" panose="02020603050405020304" pitchFamily="18" charset="0"/>
                <a:ea typeface="HyhwpEQ" panose="02030600000101010101" pitchFamily="18" charset="-127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2F1876-D1A1-4A8B-A28B-F43185D86F7E}"/>
              </a:ext>
            </a:extLst>
          </p:cNvPr>
          <p:cNvSpPr txBox="1"/>
          <p:nvPr/>
        </p:nvSpPr>
        <p:spPr>
          <a:xfrm>
            <a:off x="963173" y="1195542"/>
            <a:ext cx="8115877" cy="37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CVXPY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3E2E5-8EB9-4100-8931-F21CB02A1791}"/>
              </a:ext>
            </a:extLst>
          </p:cNvPr>
          <p:cNvSpPr txBox="1"/>
          <p:nvPr/>
        </p:nvSpPr>
        <p:spPr>
          <a:xfrm>
            <a:off x="1186254" y="1518168"/>
            <a:ext cx="4561953" cy="37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D54623-D05E-4683-8ED2-C5A072846DAF}"/>
                  </a:ext>
                </a:extLst>
              </p:cNvPr>
              <p:cNvSpPr txBox="1"/>
              <p:nvPr/>
            </p:nvSpPr>
            <p:spPr>
              <a:xfrm>
                <a:off x="1565056" y="3893742"/>
                <a:ext cx="166059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400" b="0" i="0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D54623-D05E-4683-8ED2-C5A072846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056" y="3893742"/>
                <a:ext cx="1660595" cy="307777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D300E75-9967-4270-9D11-21D459B907B4}"/>
                  </a:ext>
                </a:extLst>
              </p:cNvPr>
              <p:cNvSpPr txBox="1"/>
              <p:nvPr/>
            </p:nvSpPr>
            <p:spPr>
              <a:xfrm>
                <a:off x="4121349" y="3917709"/>
                <a:ext cx="166059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400" b="0" i="0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D300E75-9967-4270-9D11-21D459B90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349" y="3917709"/>
                <a:ext cx="166059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9F56AE-6BDF-48E0-90B9-50576292E3BC}"/>
                  </a:ext>
                </a:extLst>
              </p:cNvPr>
              <p:cNvSpPr txBox="1"/>
              <p:nvPr/>
            </p:nvSpPr>
            <p:spPr>
              <a:xfrm>
                <a:off x="6603811" y="3917708"/>
                <a:ext cx="166059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400" b="0" i="0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9F56AE-6BDF-48E0-90B9-50576292E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811" y="3917708"/>
                <a:ext cx="166059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CABBC54-AB9A-4CE0-80D6-0DE6CD35CB36}"/>
                  </a:ext>
                </a:extLst>
              </p:cNvPr>
              <p:cNvSpPr txBox="1"/>
              <p:nvPr/>
            </p:nvSpPr>
            <p:spPr>
              <a:xfrm>
                <a:off x="9345150" y="3917708"/>
                <a:ext cx="166059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400" b="0" i="0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CABBC54-AB9A-4CE0-80D6-0DE6CD35C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150" y="3917708"/>
                <a:ext cx="166059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CEAE584-DD18-4332-BFEF-CCF037B9D0D9}"/>
                  </a:ext>
                </a:extLst>
              </p:cNvPr>
              <p:cNvSpPr txBox="1"/>
              <p:nvPr/>
            </p:nvSpPr>
            <p:spPr>
              <a:xfrm>
                <a:off x="1565056" y="6191576"/>
                <a:ext cx="166059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400" b="0" i="0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CEAE584-DD18-4332-BFEF-CCF037B9D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056" y="6191576"/>
                <a:ext cx="166059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5B2F9378-6BF2-4C93-BEE5-BC5EA91546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3499" y="2064786"/>
            <a:ext cx="2323708" cy="18050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CC449F-A747-4E4D-BACD-6F6711B1B3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7999" y="2042262"/>
            <a:ext cx="2418001" cy="18754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31047AA-0EDC-44C8-8195-FA15BE86A1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0528" y="2014901"/>
            <a:ext cx="2487005" cy="198694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4E47E62-3315-4D7E-B8A4-DC178FE585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6301" y="2014900"/>
            <a:ext cx="2532913" cy="19869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B2EA93A-D1C0-4B74-ADA9-BDD09C3923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1366" y="4159525"/>
            <a:ext cx="2491296" cy="1986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42DA3C-0271-4C13-9C8B-47B06A0EF3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42874" y="5315622"/>
            <a:ext cx="6296792" cy="64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1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7188EA-3D8C-45A1-839C-EA48FE328FC3}"/>
              </a:ext>
            </a:extLst>
          </p:cNvPr>
          <p:cNvSpPr txBox="1"/>
          <p:nvPr/>
        </p:nvSpPr>
        <p:spPr>
          <a:xfrm>
            <a:off x="658166" y="489801"/>
            <a:ext cx="170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24E477-93FB-4C34-8687-4F2D6E275852}"/>
              </a:ext>
            </a:extLst>
          </p:cNvPr>
          <p:cNvSpPr txBox="1"/>
          <p:nvPr/>
        </p:nvSpPr>
        <p:spPr>
          <a:xfrm>
            <a:off x="1346478" y="2328649"/>
            <a:ext cx="8475786" cy="314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altLang="ko-KR" sz="2800" dirty="0">
                <a:latin typeface="Times New Roman" panose="02020603050405020304" pitchFamily="18" charset="0"/>
                <a:ea typeface="HyhwpEQ" panose="02030600000101010101" pitchFamily="18" charset="-127"/>
                <a:cs typeface="Times New Roman" panose="02020603050405020304" pitchFamily="18" charset="0"/>
              </a:rPr>
              <a:t>• Introduction</a:t>
            </a: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altLang="ko-KR" sz="2800" dirty="0">
                <a:latin typeface="Times New Roman" panose="02020603050405020304" pitchFamily="18" charset="0"/>
                <a:ea typeface="HyhwpEQ" panose="02030600000101010101" pitchFamily="18" charset="-127"/>
                <a:cs typeface="Times New Roman" panose="02020603050405020304" pitchFamily="18" charset="0"/>
              </a:rPr>
              <a:t>• System model</a:t>
            </a: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ko-KR" sz="2800" dirty="0">
                <a:latin typeface="Times New Roman" panose="02020603050405020304" pitchFamily="18" charset="0"/>
                <a:ea typeface="HyhwpEQ" panose="02030600000101010101" pitchFamily="18" charset="-127"/>
                <a:cs typeface="Times New Roman" panose="02020603050405020304" pitchFamily="18" charset="0"/>
              </a:rPr>
              <a:t>OPTIMAL TRANSMISSION STRATEGY</a:t>
            </a: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altLang="ko-KR" sz="2800" dirty="0">
                <a:latin typeface="Times New Roman" panose="02020603050405020304" pitchFamily="18" charset="0"/>
                <a:ea typeface="HyhwpEQ" panose="02030600000101010101" pitchFamily="18" charset="-127"/>
                <a:cs typeface="Times New Roman" panose="02020603050405020304" pitchFamily="18" charset="0"/>
              </a:rPr>
              <a:t>• Simulation (CVXPY)</a:t>
            </a:r>
          </a:p>
          <a:p>
            <a:endParaRPr lang="ko-KR" altLang="en-US" sz="2800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142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C616829-5737-4148-9C2C-F84930A492FE}"/>
              </a:ext>
            </a:extLst>
          </p:cNvPr>
          <p:cNvSpPr txBox="1"/>
          <p:nvPr/>
        </p:nvSpPr>
        <p:spPr>
          <a:xfrm>
            <a:off x="558360" y="185895"/>
            <a:ext cx="9919719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altLang="ko-KR" sz="3600" dirty="0">
                <a:latin typeface="Times New Roman" panose="02020603050405020304" pitchFamily="18" charset="0"/>
                <a:ea typeface="HyhwpEQ" panose="02030600000101010101" pitchFamily="18" charset="-127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2F1876-D1A1-4A8B-A28B-F43185D86F7E}"/>
              </a:ext>
            </a:extLst>
          </p:cNvPr>
          <p:cNvSpPr txBox="1"/>
          <p:nvPr/>
        </p:nvSpPr>
        <p:spPr>
          <a:xfrm>
            <a:off x="963173" y="1195542"/>
            <a:ext cx="8115877" cy="37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CVXPY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3E2E5-8EB9-4100-8931-F21CB02A1791}"/>
              </a:ext>
            </a:extLst>
          </p:cNvPr>
          <p:cNvSpPr txBox="1"/>
          <p:nvPr/>
        </p:nvSpPr>
        <p:spPr>
          <a:xfrm>
            <a:off x="1186254" y="1518168"/>
            <a:ext cx="4561953" cy="37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D54623-D05E-4683-8ED2-C5A072846DAF}"/>
                  </a:ext>
                </a:extLst>
              </p:cNvPr>
              <p:cNvSpPr txBox="1"/>
              <p:nvPr/>
            </p:nvSpPr>
            <p:spPr>
              <a:xfrm>
                <a:off x="1565056" y="3893742"/>
                <a:ext cx="166059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400" b="0" i="0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D54623-D05E-4683-8ED2-C5A072846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056" y="3893742"/>
                <a:ext cx="1660595" cy="307777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27C6CF32-F53E-4BCF-A19F-376D1080D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255" y="2019294"/>
            <a:ext cx="2452296" cy="18984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479697-1465-48A9-95EB-46DF59C3A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4451" y="2020776"/>
            <a:ext cx="2461405" cy="1937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D300E75-9967-4270-9D11-21D459B907B4}"/>
                  </a:ext>
                </a:extLst>
              </p:cNvPr>
              <p:cNvSpPr txBox="1"/>
              <p:nvPr/>
            </p:nvSpPr>
            <p:spPr>
              <a:xfrm>
                <a:off x="4121349" y="3917709"/>
                <a:ext cx="166059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400" b="0" i="0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D300E75-9967-4270-9D11-21D459B90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349" y="3917709"/>
                <a:ext cx="166059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E158D5E7-CE7D-469B-9348-391956003D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031138"/>
            <a:ext cx="2429144" cy="1916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9F56AE-6BDF-48E0-90B9-50576292E3BC}"/>
                  </a:ext>
                </a:extLst>
              </p:cNvPr>
              <p:cNvSpPr txBox="1"/>
              <p:nvPr/>
            </p:nvSpPr>
            <p:spPr>
              <a:xfrm>
                <a:off x="6603811" y="3917708"/>
                <a:ext cx="166059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400" b="0" i="0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9F56AE-6BDF-48E0-90B9-50576292E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811" y="3917708"/>
                <a:ext cx="166059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278EA5C9-B2E6-4FCB-A848-2BE1EF94C5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9200" y="2037539"/>
            <a:ext cx="2429145" cy="1938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CABBC54-AB9A-4CE0-80D6-0DE6CD35CB36}"/>
                  </a:ext>
                </a:extLst>
              </p:cNvPr>
              <p:cNvSpPr txBox="1"/>
              <p:nvPr/>
            </p:nvSpPr>
            <p:spPr>
              <a:xfrm>
                <a:off x="9345150" y="3917708"/>
                <a:ext cx="166059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400" b="0" i="0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CABBC54-AB9A-4CE0-80D6-0DE6CD35C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150" y="3917708"/>
                <a:ext cx="166059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77EFA998-A70E-4033-B392-F85EC3C514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6254" y="4289780"/>
            <a:ext cx="2337996" cy="18620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CEAE584-DD18-4332-BFEF-CCF037B9D0D9}"/>
                  </a:ext>
                </a:extLst>
              </p:cNvPr>
              <p:cNvSpPr txBox="1"/>
              <p:nvPr/>
            </p:nvSpPr>
            <p:spPr>
              <a:xfrm>
                <a:off x="1524954" y="6210438"/>
                <a:ext cx="166059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400" b="0" i="0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CEAE584-DD18-4332-BFEF-CCF037B9D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54" y="6210438"/>
                <a:ext cx="166059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13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F6C94630-F3BF-4645-BDF8-55DB352A0288}"/>
              </a:ext>
            </a:extLst>
          </p:cNvPr>
          <p:cNvSpPr txBox="1"/>
          <p:nvPr/>
        </p:nvSpPr>
        <p:spPr>
          <a:xfrm>
            <a:off x="2105025" y="2532911"/>
            <a:ext cx="7981949" cy="131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en-US" altLang="ko-KR" sz="6000" dirty="0">
                <a:latin typeface="Times New Roman" panose="02020603050405020304" pitchFamily="18" charset="0"/>
                <a:ea typeface="HyhwpEQ" panose="02030600000101010101" pitchFamily="18" charset="-127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3301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C616829-5737-4148-9C2C-F84930A492FE}"/>
              </a:ext>
            </a:extLst>
          </p:cNvPr>
          <p:cNvSpPr txBox="1"/>
          <p:nvPr/>
        </p:nvSpPr>
        <p:spPr>
          <a:xfrm>
            <a:off x="558360" y="185895"/>
            <a:ext cx="9919719" cy="98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altLang="ko-KR" sz="4400" dirty="0">
                <a:latin typeface="Times New Roman" panose="02020603050405020304" pitchFamily="18" charset="0"/>
                <a:ea typeface="HyhwpEQ" panose="02030600000101010101" pitchFamily="18" charset="-127"/>
                <a:cs typeface="Times New Roman" panose="02020603050405020304" pitchFamily="18" charset="0"/>
              </a:rPr>
              <a:t>Introduction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1C59BBC-AB7F-49A4-864C-59E0509D9ED0}"/>
              </a:ext>
            </a:extLst>
          </p:cNvPr>
          <p:cNvGrpSpPr/>
          <p:nvPr/>
        </p:nvGrpSpPr>
        <p:grpSpPr>
          <a:xfrm>
            <a:off x="1411699" y="3060030"/>
            <a:ext cx="1252983" cy="2757470"/>
            <a:chOff x="6495404" y="3114072"/>
            <a:chExt cx="691904" cy="1522690"/>
          </a:xfrm>
        </p:grpSpPr>
        <p:sp>
          <p:nvSpPr>
            <p:cNvPr id="16" name="Google Shape;951;p19">
              <a:extLst>
                <a:ext uri="{FF2B5EF4-FFF2-40B4-BE49-F238E27FC236}">
                  <a16:creationId xmlns:a16="http://schemas.microsoft.com/office/drawing/2014/main" id="{807661DF-E0D8-42B0-B99F-EFC103FDAF24}"/>
                </a:ext>
              </a:extLst>
            </p:cNvPr>
            <p:cNvSpPr/>
            <p:nvPr/>
          </p:nvSpPr>
          <p:spPr>
            <a:xfrm>
              <a:off x="6495404" y="4356166"/>
              <a:ext cx="484922" cy="280596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62;p19">
              <a:extLst>
                <a:ext uri="{FF2B5EF4-FFF2-40B4-BE49-F238E27FC236}">
                  <a16:creationId xmlns:a16="http://schemas.microsoft.com/office/drawing/2014/main" id="{97052754-51F6-486D-916D-52EC70DCDA01}"/>
                </a:ext>
              </a:extLst>
            </p:cNvPr>
            <p:cNvSpPr/>
            <p:nvPr/>
          </p:nvSpPr>
          <p:spPr>
            <a:xfrm>
              <a:off x="6769543" y="3399627"/>
              <a:ext cx="113743" cy="16672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1F2A9FE-3D54-46FC-9B8C-FF59F6AD79CF}"/>
                </a:ext>
              </a:extLst>
            </p:cNvPr>
            <p:cNvGrpSpPr/>
            <p:nvPr/>
          </p:nvGrpSpPr>
          <p:grpSpPr>
            <a:xfrm>
              <a:off x="6534436" y="3114072"/>
              <a:ext cx="652872" cy="1444272"/>
              <a:chOff x="6534436" y="3114072"/>
              <a:chExt cx="652872" cy="1444272"/>
            </a:xfrm>
          </p:grpSpPr>
          <p:sp>
            <p:nvSpPr>
              <p:cNvPr id="21" name="Google Shape;952;p19">
                <a:extLst>
                  <a:ext uri="{FF2B5EF4-FFF2-40B4-BE49-F238E27FC236}">
                    <a16:creationId xmlns:a16="http://schemas.microsoft.com/office/drawing/2014/main" id="{D73FFFC0-9C72-4371-BE8A-EA9D07DF6C5A}"/>
                  </a:ext>
                </a:extLst>
              </p:cNvPr>
              <p:cNvSpPr/>
              <p:nvPr/>
            </p:nvSpPr>
            <p:spPr>
              <a:xfrm>
                <a:off x="6534436" y="3445537"/>
                <a:ext cx="116231" cy="253674"/>
              </a:xfrm>
              <a:custGeom>
                <a:avLst/>
                <a:gdLst/>
                <a:ahLst/>
                <a:cxnLst/>
                <a:rect l="l" t="t" r="r" b="b"/>
                <a:pathLst>
                  <a:path w="198618" h="433482" extrusionOk="0">
                    <a:moveTo>
                      <a:pt x="43818" y="0"/>
                    </a:moveTo>
                    <a:cubicBezTo>
                      <a:pt x="39161" y="40386"/>
                      <a:pt x="-8828" y="214503"/>
                      <a:pt x="1435" y="274130"/>
                    </a:cubicBezTo>
                    <a:cubicBezTo>
                      <a:pt x="11698" y="333756"/>
                      <a:pt x="175811" y="433483"/>
                      <a:pt x="175811" y="433483"/>
                    </a:cubicBezTo>
                    <a:lnTo>
                      <a:pt x="198618" y="331375"/>
                    </a:lnTo>
                    <a:lnTo>
                      <a:pt x="107676" y="242221"/>
                    </a:lnTo>
                    <a:lnTo>
                      <a:pt x="132289" y="73438"/>
                    </a:ln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953;p19">
                <a:extLst>
                  <a:ext uri="{FF2B5EF4-FFF2-40B4-BE49-F238E27FC236}">
                    <a16:creationId xmlns:a16="http://schemas.microsoft.com/office/drawing/2014/main" id="{2E5ACEF2-E4FD-4559-BB78-95ABCA2B3B2C}"/>
                  </a:ext>
                </a:extLst>
              </p:cNvPr>
              <p:cNvSpPr/>
              <p:nvPr/>
            </p:nvSpPr>
            <p:spPr>
              <a:xfrm>
                <a:off x="6550847" y="3341236"/>
                <a:ext cx="83582" cy="161123"/>
              </a:xfrm>
              <a:custGeom>
                <a:avLst/>
                <a:gdLst/>
                <a:ahLst/>
                <a:cxnLst/>
                <a:rect l="l" t="t" r="r" b="b"/>
                <a:pathLst>
                  <a:path w="142827" h="275330" extrusionOk="0">
                    <a:moveTo>
                      <a:pt x="142827" y="6685"/>
                    </a:moveTo>
                    <a:cubicBezTo>
                      <a:pt x="109783" y="-8688"/>
                      <a:pt x="70489" y="3237"/>
                      <a:pt x="51505" y="34403"/>
                    </a:cubicBezTo>
                    <a:cubicBezTo>
                      <a:pt x="27368" y="74408"/>
                      <a:pt x="2281" y="211949"/>
                      <a:pt x="0" y="235381"/>
                    </a:cubicBezTo>
                    <a:cubicBezTo>
                      <a:pt x="0" y="235381"/>
                      <a:pt x="33925" y="282339"/>
                      <a:pt x="84670" y="274433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954;p19">
                <a:extLst>
                  <a:ext uri="{FF2B5EF4-FFF2-40B4-BE49-F238E27FC236}">
                    <a16:creationId xmlns:a16="http://schemas.microsoft.com/office/drawing/2014/main" id="{E0FE8150-CBEE-45BF-9835-E4073638E6EA}"/>
                  </a:ext>
                </a:extLst>
              </p:cNvPr>
              <p:cNvSpPr/>
              <p:nvPr/>
            </p:nvSpPr>
            <p:spPr>
              <a:xfrm>
                <a:off x="6734895" y="4456712"/>
                <a:ext cx="180185" cy="101632"/>
              </a:xfrm>
              <a:custGeom>
                <a:avLst/>
                <a:gdLst/>
                <a:ahLst/>
                <a:cxnLst/>
                <a:rect l="l" t="t" r="r" b="b"/>
                <a:pathLst>
                  <a:path w="307903" h="173671" extrusionOk="0">
                    <a:moveTo>
                      <a:pt x="15623" y="41640"/>
                    </a:moveTo>
                    <a:cubicBezTo>
                      <a:pt x="51311" y="51556"/>
                      <a:pt x="89465" y="46936"/>
                      <a:pt x="121769" y="28781"/>
                    </a:cubicBezTo>
                    <a:cubicBezTo>
                      <a:pt x="147332" y="29543"/>
                      <a:pt x="286167" y="-29988"/>
                      <a:pt x="305078" y="20018"/>
                    </a:cubicBezTo>
                    <a:cubicBezTo>
                      <a:pt x="321613" y="63833"/>
                      <a:pt x="261555" y="104410"/>
                      <a:pt x="229056" y="112221"/>
                    </a:cubicBezTo>
                    <a:cubicBezTo>
                      <a:pt x="158925" y="129270"/>
                      <a:pt x="107040" y="164322"/>
                      <a:pt x="78911" y="170228"/>
                    </a:cubicBezTo>
                    <a:cubicBezTo>
                      <a:pt x="57910" y="174705"/>
                      <a:pt x="30732" y="177562"/>
                      <a:pt x="14007" y="160703"/>
                    </a:cubicBezTo>
                    <a:cubicBezTo>
                      <a:pt x="-5759" y="141176"/>
                      <a:pt x="-4048" y="67834"/>
                      <a:pt x="15623" y="41640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955;p19">
                <a:extLst>
                  <a:ext uri="{FF2B5EF4-FFF2-40B4-BE49-F238E27FC236}">
                    <a16:creationId xmlns:a16="http://schemas.microsoft.com/office/drawing/2014/main" id="{90707703-967B-447C-9B05-120B83E19109}"/>
                  </a:ext>
                </a:extLst>
              </p:cNvPr>
              <p:cNvSpPr/>
              <p:nvPr/>
            </p:nvSpPr>
            <p:spPr>
              <a:xfrm>
                <a:off x="6737698" y="4473555"/>
                <a:ext cx="177358" cy="84789"/>
              </a:xfrm>
              <a:custGeom>
                <a:avLst/>
                <a:gdLst/>
                <a:ahLst/>
                <a:cxnLst/>
                <a:rect l="l" t="t" r="r" b="b"/>
                <a:pathLst>
                  <a:path w="303072" h="144889" extrusionOk="0">
                    <a:moveTo>
                      <a:pt x="74407" y="129349"/>
                    </a:moveTo>
                    <a:cubicBezTo>
                      <a:pt x="102915" y="123349"/>
                      <a:pt x="154420" y="88297"/>
                      <a:pt x="224551" y="71247"/>
                    </a:cubicBezTo>
                    <a:cubicBezTo>
                      <a:pt x="251539" y="64770"/>
                      <a:pt x="297913" y="35243"/>
                      <a:pt x="302569" y="0"/>
                    </a:cubicBezTo>
                    <a:cubicBezTo>
                      <a:pt x="308841" y="40386"/>
                      <a:pt x="255055" y="76200"/>
                      <a:pt x="224551" y="83439"/>
                    </a:cubicBezTo>
                    <a:cubicBezTo>
                      <a:pt x="154420" y="100489"/>
                      <a:pt x="102535" y="135541"/>
                      <a:pt x="74407" y="141446"/>
                    </a:cubicBezTo>
                    <a:cubicBezTo>
                      <a:pt x="53406" y="145923"/>
                      <a:pt x="26228" y="148780"/>
                      <a:pt x="9503" y="131921"/>
                    </a:cubicBezTo>
                    <a:cubicBezTo>
                      <a:pt x="5060" y="127130"/>
                      <a:pt x="1805" y="121348"/>
                      <a:pt x="0" y="115062"/>
                    </a:cubicBezTo>
                    <a:cubicBezTo>
                      <a:pt x="24707" y="136017"/>
                      <a:pt x="53406" y="133731"/>
                      <a:pt x="74407" y="12934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956;p19">
                <a:extLst>
                  <a:ext uri="{FF2B5EF4-FFF2-40B4-BE49-F238E27FC236}">
                    <a16:creationId xmlns:a16="http://schemas.microsoft.com/office/drawing/2014/main" id="{1EAD5DEB-56C0-402D-936F-68539F64464C}"/>
                  </a:ext>
                </a:extLst>
              </p:cNvPr>
              <p:cNvSpPr/>
              <p:nvPr/>
            </p:nvSpPr>
            <p:spPr>
              <a:xfrm>
                <a:off x="6603085" y="4397380"/>
                <a:ext cx="180143" cy="101656"/>
              </a:xfrm>
              <a:custGeom>
                <a:avLst/>
                <a:gdLst/>
                <a:ahLst/>
                <a:cxnLst/>
                <a:rect l="l" t="t" r="r" b="b"/>
                <a:pathLst>
                  <a:path w="307831" h="173712" extrusionOk="0">
                    <a:moveTo>
                      <a:pt x="15552" y="41682"/>
                    </a:moveTo>
                    <a:cubicBezTo>
                      <a:pt x="51240" y="51598"/>
                      <a:pt x="89394" y="46978"/>
                      <a:pt x="121698" y="28823"/>
                    </a:cubicBezTo>
                    <a:cubicBezTo>
                      <a:pt x="147260" y="29585"/>
                      <a:pt x="286096" y="-30041"/>
                      <a:pt x="305007" y="20060"/>
                    </a:cubicBezTo>
                    <a:cubicBezTo>
                      <a:pt x="321542" y="63875"/>
                      <a:pt x="261484" y="104452"/>
                      <a:pt x="228984" y="112262"/>
                    </a:cubicBezTo>
                    <a:cubicBezTo>
                      <a:pt x="158854" y="129312"/>
                      <a:pt x="106969" y="164364"/>
                      <a:pt x="78840" y="170269"/>
                    </a:cubicBezTo>
                    <a:cubicBezTo>
                      <a:pt x="57839" y="174746"/>
                      <a:pt x="30661" y="177604"/>
                      <a:pt x="13936" y="160744"/>
                    </a:cubicBezTo>
                    <a:cubicBezTo>
                      <a:pt x="-5735" y="141218"/>
                      <a:pt x="-4024" y="67781"/>
                      <a:pt x="15552" y="4168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957;p19">
                <a:extLst>
                  <a:ext uri="{FF2B5EF4-FFF2-40B4-BE49-F238E27FC236}">
                    <a16:creationId xmlns:a16="http://schemas.microsoft.com/office/drawing/2014/main" id="{F2A682D3-4A67-4CDA-A529-498FE3F57672}"/>
                  </a:ext>
                </a:extLst>
              </p:cNvPr>
              <p:cNvSpPr/>
              <p:nvPr/>
            </p:nvSpPr>
            <p:spPr>
              <a:xfrm>
                <a:off x="6605901" y="4414247"/>
                <a:ext cx="177355" cy="84789"/>
              </a:xfrm>
              <a:custGeom>
                <a:avLst/>
                <a:gdLst/>
                <a:ahLst/>
                <a:cxnLst/>
                <a:rect l="l" t="t" r="r" b="b"/>
                <a:pathLst>
                  <a:path w="303068" h="144889" extrusionOk="0">
                    <a:moveTo>
                      <a:pt x="74407" y="129254"/>
                    </a:moveTo>
                    <a:cubicBezTo>
                      <a:pt x="102915" y="123349"/>
                      <a:pt x="154420" y="88297"/>
                      <a:pt x="224551" y="71247"/>
                    </a:cubicBezTo>
                    <a:cubicBezTo>
                      <a:pt x="251539" y="64770"/>
                      <a:pt x="297913" y="35147"/>
                      <a:pt x="302569" y="0"/>
                    </a:cubicBezTo>
                    <a:cubicBezTo>
                      <a:pt x="308841" y="40386"/>
                      <a:pt x="254580" y="76200"/>
                      <a:pt x="224551" y="83439"/>
                    </a:cubicBezTo>
                    <a:cubicBezTo>
                      <a:pt x="154420" y="100489"/>
                      <a:pt x="102535" y="135541"/>
                      <a:pt x="74407" y="141446"/>
                    </a:cubicBezTo>
                    <a:cubicBezTo>
                      <a:pt x="53406" y="145923"/>
                      <a:pt x="26228" y="148781"/>
                      <a:pt x="9503" y="131921"/>
                    </a:cubicBezTo>
                    <a:cubicBezTo>
                      <a:pt x="5040" y="127178"/>
                      <a:pt x="1781" y="121425"/>
                      <a:pt x="0" y="115158"/>
                    </a:cubicBezTo>
                    <a:cubicBezTo>
                      <a:pt x="24707" y="135827"/>
                      <a:pt x="53406" y="133731"/>
                      <a:pt x="74407" y="12925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958;p19">
                <a:extLst>
                  <a:ext uri="{FF2B5EF4-FFF2-40B4-BE49-F238E27FC236}">
                    <a16:creationId xmlns:a16="http://schemas.microsoft.com/office/drawing/2014/main" id="{785E095E-4019-4112-8617-E8C58AFC3B83}"/>
                  </a:ext>
                </a:extLst>
              </p:cNvPr>
              <p:cNvSpPr/>
              <p:nvPr/>
            </p:nvSpPr>
            <p:spPr>
              <a:xfrm>
                <a:off x="6603104" y="3739344"/>
                <a:ext cx="263610" cy="745871"/>
              </a:xfrm>
              <a:custGeom>
                <a:avLst/>
                <a:gdLst/>
                <a:ahLst/>
                <a:cxnLst/>
                <a:rect l="l" t="t" r="r" b="b"/>
                <a:pathLst>
                  <a:path w="450461" h="1274557" extrusionOk="0">
                    <a:moveTo>
                      <a:pt x="12857" y="788003"/>
                    </a:moveTo>
                    <a:cubicBezTo>
                      <a:pt x="18809" y="736320"/>
                      <a:pt x="29529" y="685305"/>
                      <a:pt x="44882" y="635603"/>
                    </a:cubicBezTo>
                    <a:cubicBezTo>
                      <a:pt x="44882" y="635603"/>
                      <a:pt x="35379" y="504063"/>
                      <a:pt x="30532" y="379381"/>
                    </a:cubicBezTo>
                    <a:cubicBezTo>
                      <a:pt x="25021" y="238125"/>
                      <a:pt x="-23919" y="113157"/>
                      <a:pt x="14758" y="0"/>
                    </a:cubicBezTo>
                    <a:lnTo>
                      <a:pt x="450461" y="97155"/>
                    </a:lnTo>
                    <a:cubicBezTo>
                      <a:pt x="450461" y="97155"/>
                      <a:pt x="424138" y="661606"/>
                      <a:pt x="418247" y="729901"/>
                    </a:cubicBezTo>
                    <a:cubicBezTo>
                      <a:pt x="415050" y="783088"/>
                      <a:pt x="408543" y="836019"/>
                      <a:pt x="398766" y="888397"/>
                    </a:cubicBezTo>
                    <a:cubicBezTo>
                      <a:pt x="378810" y="997934"/>
                      <a:pt x="346500" y="1258538"/>
                      <a:pt x="346500" y="1258538"/>
                    </a:cubicBezTo>
                    <a:cubicBezTo>
                      <a:pt x="300412" y="1285304"/>
                      <a:pt x="239974" y="1270445"/>
                      <a:pt x="239974" y="1270445"/>
                    </a:cubicBezTo>
                    <a:cubicBezTo>
                      <a:pt x="239974" y="1270445"/>
                      <a:pt x="243300" y="940975"/>
                      <a:pt x="246246" y="862013"/>
                    </a:cubicBezTo>
                    <a:cubicBezTo>
                      <a:pt x="249857" y="765620"/>
                      <a:pt x="252803" y="772954"/>
                      <a:pt x="252803" y="772954"/>
                    </a:cubicBezTo>
                    <a:lnTo>
                      <a:pt x="238454" y="533400"/>
                    </a:lnTo>
                    <a:lnTo>
                      <a:pt x="228951" y="413956"/>
                    </a:lnTo>
                    <a:cubicBezTo>
                      <a:pt x="228951" y="413956"/>
                      <a:pt x="216882" y="501587"/>
                      <a:pt x="209090" y="579882"/>
                    </a:cubicBezTo>
                    <a:cubicBezTo>
                      <a:pt x="202248" y="648176"/>
                      <a:pt x="185808" y="709898"/>
                      <a:pt x="167373" y="837057"/>
                    </a:cubicBezTo>
                    <a:cubicBezTo>
                      <a:pt x="151503" y="947261"/>
                      <a:pt x="125655" y="1168813"/>
                      <a:pt x="125655" y="1168813"/>
                    </a:cubicBezTo>
                    <a:cubicBezTo>
                      <a:pt x="79567" y="1195673"/>
                      <a:pt x="17038" y="1173385"/>
                      <a:pt x="17038" y="1173385"/>
                    </a:cubicBezTo>
                    <a:cubicBezTo>
                      <a:pt x="17038" y="1173385"/>
                      <a:pt x="314" y="883634"/>
                      <a:pt x="12857" y="7880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959;p19">
                <a:extLst>
                  <a:ext uri="{FF2B5EF4-FFF2-40B4-BE49-F238E27FC236}">
                    <a16:creationId xmlns:a16="http://schemas.microsoft.com/office/drawing/2014/main" id="{350D43E5-EE1B-4C29-A706-72CBAB27A91F}"/>
                  </a:ext>
                </a:extLst>
              </p:cNvPr>
              <p:cNvSpPr/>
              <p:nvPr/>
            </p:nvSpPr>
            <p:spPr>
              <a:xfrm>
                <a:off x="6636920" y="3127371"/>
                <a:ext cx="191405" cy="306950"/>
              </a:xfrm>
              <a:custGeom>
                <a:avLst/>
                <a:gdLst/>
                <a:ahLst/>
                <a:cxnLst/>
                <a:rect l="l" t="t" r="r" b="b"/>
                <a:pathLst>
                  <a:path w="327076" h="524521" extrusionOk="0">
                    <a:moveTo>
                      <a:pt x="18646" y="374524"/>
                    </a:moveTo>
                    <a:cubicBezTo>
                      <a:pt x="51811" y="376143"/>
                      <a:pt x="76518" y="384716"/>
                      <a:pt x="80699" y="374524"/>
                    </a:cubicBezTo>
                    <a:cubicBezTo>
                      <a:pt x="84240" y="357350"/>
                      <a:pt x="86779" y="339986"/>
                      <a:pt x="88302" y="322518"/>
                    </a:cubicBezTo>
                    <a:cubicBezTo>
                      <a:pt x="84406" y="312993"/>
                      <a:pt x="81175" y="302515"/>
                      <a:pt x="81175" y="302515"/>
                    </a:cubicBezTo>
                    <a:cubicBezTo>
                      <a:pt x="39457" y="276797"/>
                      <a:pt x="26343" y="231649"/>
                      <a:pt x="20832" y="178690"/>
                    </a:cubicBezTo>
                    <a:cubicBezTo>
                      <a:pt x="11329" y="88869"/>
                      <a:pt x="59888" y="10288"/>
                      <a:pt x="149595" y="858"/>
                    </a:cubicBezTo>
                    <a:cubicBezTo>
                      <a:pt x="233790" y="-7905"/>
                      <a:pt x="295843" y="51436"/>
                      <a:pt x="312378" y="132875"/>
                    </a:cubicBezTo>
                    <a:cubicBezTo>
                      <a:pt x="321310" y="173166"/>
                      <a:pt x="338986" y="249175"/>
                      <a:pt x="315038" y="315374"/>
                    </a:cubicBezTo>
                    <a:cubicBezTo>
                      <a:pt x="301640" y="352426"/>
                      <a:pt x="284344" y="382049"/>
                      <a:pt x="267049" y="387478"/>
                    </a:cubicBezTo>
                    <a:cubicBezTo>
                      <a:pt x="250377" y="387059"/>
                      <a:pt x="233746" y="385592"/>
                      <a:pt x="217255" y="383096"/>
                    </a:cubicBezTo>
                    <a:lnTo>
                      <a:pt x="217255" y="383096"/>
                    </a:lnTo>
                    <a:cubicBezTo>
                      <a:pt x="217255" y="383096"/>
                      <a:pt x="212788" y="408052"/>
                      <a:pt x="209747" y="424054"/>
                    </a:cubicBezTo>
                    <a:cubicBezTo>
                      <a:pt x="206707" y="440056"/>
                      <a:pt x="207847" y="448533"/>
                      <a:pt x="239681" y="468155"/>
                    </a:cubicBezTo>
                    <a:cubicBezTo>
                      <a:pt x="271516" y="487776"/>
                      <a:pt x="191597" y="528162"/>
                      <a:pt x="139332" y="524257"/>
                    </a:cubicBezTo>
                    <a:cubicBezTo>
                      <a:pt x="87066" y="520352"/>
                      <a:pt x="28339" y="488634"/>
                      <a:pt x="12279" y="454820"/>
                    </a:cubicBezTo>
                    <a:cubicBezTo>
                      <a:pt x="-5681" y="417863"/>
                      <a:pt x="-4256" y="373476"/>
                      <a:pt x="18646" y="37452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960;p19">
                <a:extLst>
                  <a:ext uri="{FF2B5EF4-FFF2-40B4-BE49-F238E27FC236}">
                    <a16:creationId xmlns:a16="http://schemas.microsoft.com/office/drawing/2014/main" id="{A2F0FD9F-2734-4E4B-B0C1-81A6E1F7428E}"/>
                  </a:ext>
                </a:extLst>
              </p:cNvPr>
              <p:cNvSpPr/>
              <p:nvPr/>
            </p:nvSpPr>
            <p:spPr>
              <a:xfrm>
                <a:off x="6574157" y="3344795"/>
                <a:ext cx="294238" cy="488397"/>
              </a:xfrm>
              <a:custGeom>
                <a:avLst/>
                <a:gdLst/>
                <a:ahLst/>
                <a:cxnLst/>
                <a:rect l="l" t="t" r="r" b="b"/>
                <a:pathLst>
                  <a:path w="502799" h="834581" extrusionOk="0">
                    <a:moveTo>
                      <a:pt x="173885" y="7939"/>
                    </a:moveTo>
                    <a:cubicBezTo>
                      <a:pt x="164383" y="30894"/>
                      <a:pt x="188044" y="58993"/>
                      <a:pt x="249908" y="78614"/>
                    </a:cubicBezTo>
                    <a:cubicBezTo>
                      <a:pt x="311771" y="98236"/>
                      <a:pt x="317853" y="72995"/>
                      <a:pt x="317853" y="72995"/>
                    </a:cubicBezTo>
                    <a:cubicBezTo>
                      <a:pt x="317853" y="72995"/>
                      <a:pt x="409270" y="114714"/>
                      <a:pt x="439013" y="135574"/>
                    </a:cubicBezTo>
                    <a:cubicBezTo>
                      <a:pt x="476359" y="161768"/>
                      <a:pt x="492989" y="237587"/>
                      <a:pt x="498026" y="365603"/>
                    </a:cubicBezTo>
                    <a:cubicBezTo>
                      <a:pt x="503822" y="513812"/>
                      <a:pt x="504393" y="733649"/>
                      <a:pt x="499451" y="771558"/>
                    </a:cubicBezTo>
                    <a:cubicBezTo>
                      <a:pt x="499451" y="771558"/>
                      <a:pt x="429511" y="841376"/>
                      <a:pt x="340089" y="834042"/>
                    </a:cubicBezTo>
                    <a:cubicBezTo>
                      <a:pt x="250668" y="826708"/>
                      <a:pt x="100144" y="747270"/>
                      <a:pt x="63558" y="686024"/>
                    </a:cubicBezTo>
                    <a:cubicBezTo>
                      <a:pt x="64603" y="556103"/>
                      <a:pt x="79808" y="534957"/>
                      <a:pt x="58806" y="460091"/>
                    </a:cubicBezTo>
                    <a:cubicBezTo>
                      <a:pt x="10722" y="288641"/>
                      <a:pt x="-14555" y="218632"/>
                      <a:pt x="8822" y="104808"/>
                    </a:cubicBezTo>
                    <a:cubicBezTo>
                      <a:pt x="27827" y="10987"/>
                      <a:pt x="55005" y="-729"/>
                      <a:pt x="91971" y="33"/>
                    </a:cubicBezTo>
                    <a:cubicBezTo>
                      <a:pt x="119400" y="1166"/>
                      <a:pt x="146745" y="3805"/>
                      <a:pt x="173885" y="7939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961;p19">
                <a:extLst>
                  <a:ext uri="{FF2B5EF4-FFF2-40B4-BE49-F238E27FC236}">
                    <a16:creationId xmlns:a16="http://schemas.microsoft.com/office/drawing/2014/main" id="{75A01167-9C8A-445A-8965-994801444072}"/>
                  </a:ext>
                </a:extLst>
              </p:cNvPr>
              <p:cNvSpPr/>
              <p:nvPr/>
            </p:nvSpPr>
            <p:spPr>
              <a:xfrm>
                <a:off x="6782827" y="3405623"/>
                <a:ext cx="370972" cy="291494"/>
              </a:xfrm>
              <a:custGeom>
                <a:avLst/>
                <a:gdLst/>
                <a:ahLst/>
                <a:cxnLst/>
                <a:rect l="l" t="t" r="r" b="b"/>
                <a:pathLst>
                  <a:path w="633923" h="498110" extrusionOk="0">
                    <a:moveTo>
                      <a:pt x="282563" y="384245"/>
                    </a:moveTo>
                    <a:cubicBezTo>
                      <a:pt x="209107" y="402723"/>
                      <a:pt x="191907" y="356336"/>
                      <a:pt x="182214" y="317570"/>
                    </a:cubicBezTo>
                    <a:cubicBezTo>
                      <a:pt x="158837" y="224510"/>
                      <a:pt x="146293" y="140500"/>
                      <a:pt x="128903" y="87731"/>
                    </a:cubicBezTo>
                    <a:cubicBezTo>
                      <a:pt x="108377" y="25438"/>
                      <a:pt x="86901" y="15532"/>
                      <a:pt x="56682" y="3435"/>
                    </a:cubicBezTo>
                    <a:cubicBezTo>
                      <a:pt x="21236" y="-10853"/>
                      <a:pt x="-9268" y="19151"/>
                      <a:pt x="2611" y="98685"/>
                    </a:cubicBezTo>
                    <a:cubicBezTo>
                      <a:pt x="16485" y="192506"/>
                      <a:pt x="34825" y="258324"/>
                      <a:pt x="69796" y="369195"/>
                    </a:cubicBezTo>
                    <a:cubicBezTo>
                      <a:pt x="79298" y="397770"/>
                      <a:pt x="99444" y="449681"/>
                      <a:pt x="130138" y="474542"/>
                    </a:cubicBezTo>
                    <a:cubicBezTo>
                      <a:pt x="168150" y="505212"/>
                      <a:pt x="225166" y="503879"/>
                      <a:pt x="311357" y="482447"/>
                    </a:cubicBezTo>
                    <a:cubicBezTo>
                      <a:pt x="348133" y="472922"/>
                      <a:pt x="388519" y="451205"/>
                      <a:pt x="458175" y="418630"/>
                    </a:cubicBezTo>
                    <a:cubicBezTo>
                      <a:pt x="477181" y="409867"/>
                      <a:pt x="491435" y="404056"/>
                      <a:pt x="527260" y="387293"/>
                    </a:cubicBezTo>
                    <a:cubicBezTo>
                      <a:pt x="563086" y="370529"/>
                      <a:pt x="600432" y="342620"/>
                      <a:pt x="619247" y="315284"/>
                    </a:cubicBezTo>
                    <a:cubicBezTo>
                      <a:pt x="638063" y="287947"/>
                      <a:pt x="634832" y="270706"/>
                      <a:pt x="630936" y="264515"/>
                    </a:cubicBezTo>
                    <a:cubicBezTo>
                      <a:pt x="626089" y="256705"/>
                      <a:pt x="623429" y="262896"/>
                      <a:pt x="613356" y="274040"/>
                    </a:cubicBezTo>
                    <a:cubicBezTo>
                      <a:pt x="598835" y="293424"/>
                      <a:pt x="580932" y="310007"/>
                      <a:pt x="560520" y="322999"/>
                    </a:cubicBezTo>
                    <a:cubicBezTo>
                      <a:pt x="560520" y="322999"/>
                      <a:pt x="583707" y="298996"/>
                      <a:pt x="596346" y="283375"/>
                    </a:cubicBezTo>
                    <a:cubicBezTo>
                      <a:pt x="607569" y="269535"/>
                      <a:pt x="616900" y="254257"/>
                      <a:pt x="624094" y="237940"/>
                    </a:cubicBezTo>
                    <a:cubicBezTo>
                      <a:pt x="630746" y="222034"/>
                      <a:pt x="617062" y="200412"/>
                      <a:pt x="606609" y="211747"/>
                    </a:cubicBezTo>
                    <a:cubicBezTo>
                      <a:pt x="596156" y="223081"/>
                      <a:pt x="591309" y="234607"/>
                      <a:pt x="572304" y="257467"/>
                    </a:cubicBezTo>
                    <a:cubicBezTo>
                      <a:pt x="562297" y="269621"/>
                      <a:pt x="550875" y="280527"/>
                      <a:pt x="538284" y="289947"/>
                    </a:cubicBezTo>
                    <a:cubicBezTo>
                      <a:pt x="550048" y="273974"/>
                      <a:pt x="560539" y="257095"/>
                      <a:pt x="569643" y="239464"/>
                    </a:cubicBezTo>
                    <a:cubicBezTo>
                      <a:pt x="581711" y="214795"/>
                      <a:pt x="541134" y="227654"/>
                      <a:pt x="518423" y="251656"/>
                    </a:cubicBezTo>
                    <a:cubicBezTo>
                      <a:pt x="501603" y="269087"/>
                      <a:pt x="487349" y="279184"/>
                      <a:pt x="486968" y="274326"/>
                    </a:cubicBezTo>
                    <a:cubicBezTo>
                      <a:pt x="486588" y="269468"/>
                      <a:pt x="453804" y="304711"/>
                      <a:pt x="437174" y="321951"/>
                    </a:cubicBezTo>
                    <a:cubicBezTo>
                      <a:pt x="419119" y="342144"/>
                      <a:pt x="352314" y="366623"/>
                      <a:pt x="282563" y="384245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963;p19">
                <a:extLst>
                  <a:ext uri="{FF2B5EF4-FFF2-40B4-BE49-F238E27FC236}">
                    <a16:creationId xmlns:a16="http://schemas.microsoft.com/office/drawing/2014/main" id="{AA903F18-AD94-4F26-8F0C-9B20E61FAC38}"/>
                  </a:ext>
                </a:extLst>
              </p:cNvPr>
              <p:cNvSpPr/>
              <p:nvPr/>
            </p:nvSpPr>
            <p:spPr>
              <a:xfrm>
                <a:off x="6642869" y="3114072"/>
                <a:ext cx="185516" cy="204981"/>
              </a:xfrm>
              <a:custGeom>
                <a:avLst/>
                <a:gdLst/>
                <a:ahLst/>
                <a:cxnLst/>
                <a:rect l="l" t="t" r="r" b="b"/>
                <a:pathLst>
                  <a:path w="317013" h="350275" extrusionOk="0">
                    <a:moveTo>
                      <a:pt x="299172" y="144551"/>
                    </a:moveTo>
                    <a:cubicBezTo>
                      <a:pt x="299172" y="144551"/>
                      <a:pt x="376620" y="26441"/>
                      <a:pt x="208800" y="2438"/>
                    </a:cubicBezTo>
                    <a:cubicBezTo>
                      <a:pt x="87735" y="-14898"/>
                      <a:pt x="10002" y="63017"/>
                      <a:pt x="974" y="147599"/>
                    </a:cubicBezTo>
                    <a:cubicBezTo>
                      <a:pt x="-7579" y="228466"/>
                      <a:pt x="42026" y="312381"/>
                      <a:pt x="77947" y="345623"/>
                    </a:cubicBezTo>
                    <a:cubicBezTo>
                      <a:pt x="95432" y="351910"/>
                      <a:pt x="133063" y="355148"/>
                      <a:pt x="182477" y="332955"/>
                    </a:cubicBezTo>
                    <a:cubicBezTo>
                      <a:pt x="184492" y="310952"/>
                      <a:pt x="185285" y="288854"/>
                      <a:pt x="184853" y="266756"/>
                    </a:cubicBezTo>
                    <a:cubicBezTo>
                      <a:pt x="184853" y="266756"/>
                      <a:pt x="126031" y="142360"/>
                      <a:pt x="299172" y="144551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964;p19">
                <a:extLst>
                  <a:ext uri="{FF2B5EF4-FFF2-40B4-BE49-F238E27FC236}">
                    <a16:creationId xmlns:a16="http://schemas.microsoft.com/office/drawing/2014/main" id="{607121BB-38B8-4F1A-9180-E6212A2F7DF3}"/>
                  </a:ext>
                </a:extLst>
              </p:cNvPr>
              <p:cNvSpPr/>
              <p:nvPr/>
            </p:nvSpPr>
            <p:spPr>
              <a:xfrm>
                <a:off x="7041739" y="3534138"/>
                <a:ext cx="56124" cy="49356"/>
              </a:xfrm>
              <a:custGeom>
                <a:avLst/>
                <a:gdLst/>
                <a:ahLst/>
                <a:cxnLst/>
                <a:rect l="l" t="t" r="r" b="b"/>
                <a:pathLst>
                  <a:path w="95905" h="84340" extrusionOk="0">
                    <a:moveTo>
                      <a:pt x="10991" y="71863"/>
                    </a:moveTo>
                    <a:cubicBezTo>
                      <a:pt x="10991" y="71863"/>
                      <a:pt x="-8015" y="37097"/>
                      <a:pt x="3959" y="28429"/>
                    </a:cubicBezTo>
                    <a:cubicBezTo>
                      <a:pt x="15932" y="19761"/>
                      <a:pt x="33322" y="52337"/>
                      <a:pt x="36838" y="65100"/>
                    </a:cubicBezTo>
                    <a:cubicBezTo>
                      <a:pt x="40354" y="77864"/>
                      <a:pt x="35508" y="61195"/>
                      <a:pt x="35508" y="61195"/>
                    </a:cubicBezTo>
                    <a:cubicBezTo>
                      <a:pt x="35508" y="61195"/>
                      <a:pt x="22489" y="21952"/>
                      <a:pt x="30947" y="14427"/>
                    </a:cubicBezTo>
                    <a:cubicBezTo>
                      <a:pt x="39404" y="6903"/>
                      <a:pt x="50807" y="23952"/>
                      <a:pt x="62116" y="48336"/>
                    </a:cubicBezTo>
                    <a:cubicBezTo>
                      <a:pt x="73424" y="72720"/>
                      <a:pt x="64967" y="46146"/>
                      <a:pt x="64967" y="46146"/>
                    </a:cubicBezTo>
                    <a:cubicBezTo>
                      <a:pt x="64967" y="46146"/>
                      <a:pt x="45961" y="6807"/>
                      <a:pt x="54228" y="1378"/>
                    </a:cubicBezTo>
                    <a:cubicBezTo>
                      <a:pt x="64967" y="-5956"/>
                      <a:pt x="82737" y="17380"/>
                      <a:pt x="93285" y="38430"/>
                    </a:cubicBezTo>
                    <a:cubicBezTo>
                      <a:pt x="103833" y="59480"/>
                      <a:pt x="79126" y="84341"/>
                      <a:pt x="79126" y="84341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" name="Google Shape;965;p19">
                <a:extLst>
                  <a:ext uri="{FF2B5EF4-FFF2-40B4-BE49-F238E27FC236}">
                    <a16:creationId xmlns:a16="http://schemas.microsoft.com/office/drawing/2014/main" id="{E72DD486-5748-42AC-8B5F-55F4111FC090}"/>
                  </a:ext>
                </a:extLst>
              </p:cNvPr>
              <p:cNvGrpSpPr/>
              <p:nvPr/>
            </p:nvGrpSpPr>
            <p:grpSpPr>
              <a:xfrm>
                <a:off x="7025593" y="3516478"/>
                <a:ext cx="161715" cy="97805"/>
                <a:chOff x="4963646" y="3895887"/>
                <a:chExt cx="276341" cy="167131"/>
              </a:xfrm>
            </p:grpSpPr>
            <p:sp>
              <p:nvSpPr>
                <p:cNvPr id="41" name="Google Shape;966;p19">
                  <a:extLst>
                    <a:ext uri="{FF2B5EF4-FFF2-40B4-BE49-F238E27FC236}">
                      <a16:creationId xmlns:a16="http://schemas.microsoft.com/office/drawing/2014/main" id="{67C8C715-A799-47ED-A5CB-AA491C1F585C}"/>
                    </a:ext>
                  </a:extLst>
                </p:cNvPr>
                <p:cNvSpPr/>
                <p:nvPr/>
              </p:nvSpPr>
              <p:spPr>
                <a:xfrm>
                  <a:off x="4963697" y="3902424"/>
                  <a:ext cx="275954" cy="159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954" h="159820" extrusionOk="0">
                      <a:moveTo>
                        <a:pt x="75211" y="157607"/>
                      </a:moveTo>
                      <a:lnTo>
                        <a:pt x="4035" y="116363"/>
                      </a:lnTo>
                      <a:cubicBezTo>
                        <a:pt x="-1951" y="112934"/>
                        <a:pt x="-1191" y="106838"/>
                        <a:pt x="5746" y="102838"/>
                      </a:cubicBezTo>
                      <a:lnTo>
                        <a:pt x="177271" y="3301"/>
                      </a:lnTo>
                      <a:cubicBezTo>
                        <a:pt x="184503" y="-737"/>
                        <a:pt x="193217" y="-1090"/>
                        <a:pt x="200743" y="2349"/>
                      </a:cubicBezTo>
                      <a:lnTo>
                        <a:pt x="271919" y="43497"/>
                      </a:lnTo>
                      <a:cubicBezTo>
                        <a:pt x="277906" y="47021"/>
                        <a:pt x="277146" y="53022"/>
                        <a:pt x="270209" y="57118"/>
                      </a:cubicBezTo>
                      <a:lnTo>
                        <a:pt x="98303" y="156559"/>
                      </a:lnTo>
                      <a:cubicBezTo>
                        <a:pt x="91195" y="160502"/>
                        <a:pt x="82652" y="160893"/>
                        <a:pt x="75211" y="157607"/>
                      </a:cubicBezTo>
                      <a:close/>
                    </a:path>
                  </a:pathLst>
                </a:custGeom>
                <a:solidFill>
                  <a:srgbClr val="B1B4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967;p19">
                  <a:extLst>
                    <a:ext uri="{FF2B5EF4-FFF2-40B4-BE49-F238E27FC236}">
                      <a16:creationId xmlns:a16="http://schemas.microsoft.com/office/drawing/2014/main" id="{B696D645-95CE-4C0F-A5CA-4451BD96D215}"/>
                    </a:ext>
                  </a:extLst>
                </p:cNvPr>
                <p:cNvSpPr/>
                <p:nvPr/>
              </p:nvSpPr>
              <p:spPr>
                <a:xfrm>
                  <a:off x="4963646" y="4006310"/>
                  <a:ext cx="7697" cy="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7" h="6572" extrusionOk="0">
                      <a:moveTo>
                        <a:pt x="0" y="6572"/>
                      </a:moveTo>
                      <a:lnTo>
                        <a:pt x="0" y="0"/>
                      </a:lnTo>
                      <a:lnTo>
                        <a:pt x="7697" y="2858"/>
                      </a:lnTo>
                      <a:lnTo>
                        <a:pt x="0" y="6572"/>
                      </a:lnTo>
                      <a:close/>
                    </a:path>
                  </a:pathLst>
                </a:custGeom>
                <a:solidFill>
                  <a:srgbClr val="B1B4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968;p19">
                  <a:extLst>
                    <a:ext uri="{FF2B5EF4-FFF2-40B4-BE49-F238E27FC236}">
                      <a16:creationId xmlns:a16="http://schemas.microsoft.com/office/drawing/2014/main" id="{FFCB86BE-73DF-45AC-B0E1-FE219012DBA5}"/>
                    </a:ext>
                  </a:extLst>
                </p:cNvPr>
                <p:cNvSpPr/>
                <p:nvPr/>
              </p:nvSpPr>
              <p:spPr>
                <a:xfrm>
                  <a:off x="5233906" y="3945350"/>
                  <a:ext cx="6081" cy="6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1" h="6286" extrusionOk="0">
                      <a:moveTo>
                        <a:pt x="6082" y="6287"/>
                      </a:moveTo>
                      <a:lnTo>
                        <a:pt x="6082" y="0"/>
                      </a:lnTo>
                      <a:lnTo>
                        <a:pt x="0" y="3905"/>
                      </a:lnTo>
                      <a:lnTo>
                        <a:pt x="6082" y="6287"/>
                      </a:lnTo>
                      <a:close/>
                    </a:path>
                  </a:pathLst>
                </a:custGeom>
                <a:solidFill>
                  <a:srgbClr val="B1B4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969;p19">
                  <a:extLst>
                    <a:ext uri="{FF2B5EF4-FFF2-40B4-BE49-F238E27FC236}">
                      <a16:creationId xmlns:a16="http://schemas.microsoft.com/office/drawing/2014/main" id="{2BD13036-CE99-43FA-833C-E4105ABC7731}"/>
                    </a:ext>
                  </a:extLst>
                </p:cNvPr>
                <p:cNvSpPr/>
                <p:nvPr/>
              </p:nvSpPr>
              <p:spPr>
                <a:xfrm>
                  <a:off x="4963697" y="3896900"/>
                  <a:ext cx="275954" cy="159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954" h="159768" extrusionOk="0">
                      <a:moveTo>
                        <a:pt x="75211" y="157511"/>
                      </a:moveTo>
                      <a:lnTo>
                        <a:pt x="4035" y="116363"/>
                      </a:lnTo>
                      <a:cubicBezTo>
                        <a:pt x="-1951" y="112839"/>
                        <a:pt x="-1191" y="106838"/>
                        <a:pt x="5746" y="102743"/>
                      </a:cubicBezTo>
                      <a:lnTo>
                        <a:pt x="177271" y="3302"/>
                      </a:lnTo>
                      <a:cubicBezTo>
                        <a:pt x="184503" y="-737"/>
                        <a:pt x="193217" y="-1089"/>
                        <a:pt x="200743" y="2349"/>
                      </a:cubicBezTo>
                      <a:lnTo>
                        <a:pt x="271919" y="43497"/>
                      </a:lnTo>
                      <a:cubicBezTo>
                        <a:pt x="277906" y="47021"/>
                        <a:pt x="277146" y="53022"/>
                        <a:pt x="270209" y="57118"/>
                      </a:cubicBezTo>
                      <a:lnTo>
                        <a:pt x="98303" y="156559"/>
                      </a:lnTo>
                      <a:cubicBezTo>
                        <a:pt x="91176" y="160474"/>
                        <a:pt x="82633" y="160826"/>
                        <a:pt x="75211" y="157511"/>
                      </a:cubicBezTo>
                      <a:close/>
                    </a:path>
                  </a:pathLst>
                </a:custGeom>
                <a:solidFill>
                  <a:srgbClr val="616E8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" name="Google Shape;970;p19">
                  <a:extLst>
                    <a:ext uri="{FF2B5EF4-FFF2-40B4-BE49-F238E27FC236}">
                      <a16:creationId xmlns:a16="http://schemas.microsoft.com/office/drawing/2014/main" id="{2F759A38-7275-4802-8BD7-A5B064E9F8B9}"/>
                    </a:ext>
                  </a:extLst>
                </p:cNvPr>
                <p:cNvSpPr/>
                <p:nvPr/>
              </p:nvSpPr>
              <p:spPr>
                <a:xfrm rot="-1790023">
                  <a:off x="4978521" y="4031078"/>
                  <a:ext cx="1525" cy="2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2676" extrusionOk="0">
                      <a:moveTo>
                        <a:pt x="1526" y="1339"/>
                      </a:moveTo>
                      <a:cubicBezTo>
                        <a:pt x="1526" y="2078"/>
                        <a:pt x="1185" y="2677"/>
                        <a:pt x="763" y="2677"/>
                      </a:cubicBezTo>
                      <a:cubicBezTo>
                        <a:pt x="342" y="2677"/>
                        <a:pt x="0" y="2078"/>
                        <a:pt x="0" y="1339"/>
                      </a:cubicBezTo>
                      <a:cubicBezTo>
                        <a:pt x="0" y="600"/>
                        <a:pt x="342" y="1"/>
                        <a:pt x="763" y="1"/>
                      </a:cubicBezTo>
                      <a:cubicBezTo>
                        <a:pt x="1185" y="1"/>
                        <a:pt x="1526" y="600"/>
                        <a:pt x="1526" y="1339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971;p19">
                  <a:extLst>
                    <a:ext uri="{FF2B5EF4-FFF2-40B4-BE49-F238E27FC236}">
                      <a16:creationId xmlns:a16="http://schemas.microsoft.com/office/drawing/2014/main" id="{70512B21-E76A-45DA-A6A8-0540F0A5006B}"/>
                    </a:ext>
                  </a:extLst>
                </p:cNvPr>
                <p:cNvSpPr/>
                <p:nvPr/>
              </p:nvSpPr>
              <p:spPr>
                <a:xfrm rot="-1801764">
                  <a:off x="4978313" y="4021200"/>
                  <a:ext cx="1519" cy="2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2666" extrusionOk="0">
                      <a:moveTo>
                        <a:pt x="1520" y="1333"/>
                      </a:moveTo>
                      <a:cubicBezTo>
                        <a:pt x="1520" y="2070"/>
                        <a:pt x="1180" y="2667"/>
                        <a:pt x="760" y="2667"/>
                      </a:cubicBezTo>
                      <a:cubicBezTo>
                        <a:pt x="340" y="2667"/>
                        <a:pt x="0" y="2070"/>
                        <a:pt x="0" y="1333"/>
                      </a:cubicBezTo>
                      <a:cubicBezTo>
                        <a:pt x="0" y="597"/>
                        <a:pt x="340" y="0"/>
                        <a:pt x="760" y="0"/>
                      </a:cubicBezTo>
                      <a:cubicBezTo>
                        <a:pt x="1180" y="0"/>
                        <a:pt x="1520" y="597"/>
                        <a:pt x="1520" y="1333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972;p19">
                  <a:extLst>
                    <a:ext uri="{FF2B5EF4-FFF2-40B4-BE49-F238E27FC236}">
                      <a16:creationId xmlns:a16="http://schemas.microsoft.com/office/drawing/2014/main" id="{1792EE53-1EBA-4350-BFFF-2C6DB6757BA1}"/>
                    </a:ext>
                  </a:extLst>
                </p:cNvPr>
                <p:cNvSpPr/>
                <p:nvPr/>
              </p:nvSpPr>
              <p:spPr>
                <a:xfrm rot="-1801764">
                  <a:off x="4981704" y="4023218"/>
                  <a:ext cx="1519" cy="2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2666" extrusionOk="0">
                      <a:moveTo>
                        <a:pt x="1520" y="1333"/>
                      </a:moveTo>
                      <a:cubicBezTo>
                        <a:pt x="1520" y="2070"/>
                        <a:pt x="1180" y="2667"/>
                        <a:pt x="760" y="2667"/>
                      </a:cubicBezTo>
                      <a:cubicBezTo>
                        <a:pt x="340" y="2667"/>
                        <a:pt x="0" y="2070"/>
                        <a:pt x="0" y="1333"/>
                      </a:cubicBezTo>
                      <a:cubicBezTo>
                        <a:pt x="0" y="597"/>
                        <a:pt x="340" y="0"/>
                        <a:pt x="760" y="0"/>
                      </a:cubicBezTo>
                      <a:cubicBezTo>
                        <a:pt x="1180" y="0"/>
                        <a:pt x="1520" y="597"/>
                        <a:pt x="1520" y="1333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973;p19">
                  <a:extLst>
                    <a:ext uri="{FF2B5EF4-FFF2-40B4-BE49-F238E27FC236}">
                      <a16:creationId xmlns:a16="http://schemas.microsoft.com/office/drawing/2014/main" id="{1801538B-B08F-4B04-B6CA-8C1C2813276F}"/>
                    </a:ext>
                  </a:extLst>
                </p:cNvPr>
                <p:cNvSpPr/>
                <p:nvPr/>
              </p:nvSpPr>
              <p:spPr>
                <a:xfrm rot="-1801764">
                  <a:off x="4985189" y="4025236"/>
                  <a:ext cx="1519" cy="2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2666" extrusionOk="0">
                      <a:moveTo>
                        <a:pt x="1520" y="1334"/>
                      </a:moveTo>
                      <a:cubicBezTo>
                        <a:pt x="1520" y="2070"/>
                        <a:pt x="1180" y="2667"/>
                        <a:pt x="760" y="2667"/>
                      </a:cubicBezTo>
                      <a:cubicBezTo>
                        <a:pt x="340" y="2667"/>
                        <a:pt x="0" y="2070"/>
                        <a:pt x="0" y="1334"/>
                      </a:cubicBezTo>
                      <a:cubicBezTo>
                        <a:pt x="0" y="597"/>
                        <a:pt x="340" y="0"/>
                        <a:pt x="760" y="0"/>
                      </a:cubicBezTo>
                      <a:cubicBezTo>
                        <a:pt x="1180" y="0"/>
                        <a:pt x="1520" y="597"/>
                        <a:pt x="1520" y="1334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974;p19">
                  <a:extLst>
                    <a:ext uri="{FF2B5EF4-FFF2-40B4-BE49-F238E27FC236}">
                      <a16:creationId xmlns:a16="http://schemas.microsoft.com/office/drawing/2014/main" id="{B50E299F-E073-44FE-AC31-7661BEEF9BAE}"/>
                    </a:ext>
                  </a:extLst>
                </p:cNvPr>
                <p:cNvSpPr/>
                <p:nvPr/>
              </p:nvSpPr>
              <p:spPr>
                <a:xfrm rot="-1801764">
                  <a:off x="5014562" y="4042240"/>
                  <a:ext cx="1519" cy="2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2666" extrusionOk="0">
                      <a:moveTo>
                        <a:pt x="1520" y="1333"/>
                      </a:moveTo>
                      <a:cubicBezTo>
                        <a:pt x="1520" y="2070"/>
                        <a:pt x="1180" y="2667"/>
                        <a:pt x="760" y="2667"/>
                      </a:cubicBezTo>
                      <a:cubicBezTo>
                        <a:pt x="340" y="2667"/>
                        <a:pt x="0" y="2070"/>
                        <a:pt x="0" y="1333"/>
                      </a:cubicBezTo>
                      <a:cubicBezTo>
                        <a:pt x="0" y="597"/>
                        <a:pt x="340" y="0"/>
                        <a:pt x="760" y="0"/>
                      </a:cubicBezTo>
                      <a:cubicBezTo>
                        <a:pt x="1180" y="0"/>
                        <a:pt x="1520" y="597"/>
                        <a:pt x="1520" y="1333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975;p19">
                  <a:extLst>
                    <a:ext uri="{FF2B5EF4-FFF2-40B4-BE49-F238E27FC236}">
                      <a16:creationId xmlns:a16="http://schemas.microsoft.com/office/drawing/2014/main" id="{C0FB3B54-CACE-413F-BB40-051BD687D204}"/>
                    </a:ext>
                  </a:extLst>
                </p:cNvPr>
                <p:cNvSpPr/>
                <p:nvPr/>
              </p:nvSpPr>
              <p:spPr>
                <a:xfrm rot="-1801764">
                  <a:off x="5017905" y="4044175"/>
                  <a:ext cx="1519" cy="2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2666" extrusionOk="0">
                      <a:moveTo>
                        <a:pt x="1520" y="1334"/>
                      </a:moveTo>
                      <a:cubicBezTo>
                        <a:pt x="1520" y="2070"/>
                        <a:pt x="1180" y="2667"/>
                        <a:pt x="760" y="2667"/>
                      </a:cubicBezTo>
                      <a:cubicBezTo>
                        <a:pt x="340" y="2667"/>
                        <a:pt x="0" y="2070"/>
                        <a:pt x="0" y="1334"/>
                      </a:cubicBezTo>
                      <a:cubicBezTo>
                        <a:pt x="0" y="597"/>
                        <a:pt x="340" y="0"/>
                        <a:pt x="760" y="0"/>
                      </a:cubicBezTo>
                      <a:cubicBezTo>
                        <a:pt x="1180" y="0"/>
                        <a:pt x="1520" y="597"/>
                        <a:pt x="1520" y="1334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976;p19">
                  <a:extLst>
                    <a:ext uri="{FF2B5EF4-FFF2-40B4-BE49-F238E27FC236}">
                      <a16:creationId xmlns:a16="http://schemas.microsoft.com/office/drawing/2014/main" id="{C5701D27-5490-4D22-A22C-68F7D1CD5EDE}"/>
                    </a:ext>
                  </a:extLst>
                </p:cNvPr>
                <p:cNvSpPr/>
                <p:nvPr/>
              </p:nvSpPr>
              <p:spPr>
                <a:xfrm rot="-1801764">
                  <a:off x="5021390" y="4046193"/>
                  <a:ext cx="1519" cy="2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2666" extrusionOk="0">
                      <a:moveTo>
                        <a:pt x="1520" y="1333"/>
                      </a:moveTo>
                      <a:cubicBezTo>
                        <a:pt x="1520" y="2070"/>
                        <a:pt x="1180" y="2667"/>
                        <a:pt x="760" y="2667"/>
                      </a:cubicBezTo>
                      <a:cubicBezTo>
                        <a:pt x="340" y="2667"/>
                        <a:pt x="0" y="2070"/>
                        <a:pt x="0" y="1333"/>
                      </a:cubicBezTo>
                      <a:cubicBezTo>
                        <a:pt x="0" y="597"/>
                        <a:pt x="340" y="0"/>
                        <a:pt x="760" y="0"/>
                      </a:cubicBezTo>
                      <a:cubicBezTo>
                        <a:pt x="1180" y="0"/>
                        <a:pt x="1520" y="597"/>
                        <a:pt x="1520" y="1333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977;p19">
                  <a:extLst>
                    <a:ext uri="{FF2B5EF4-FFF2-40B4-BE49-F238E27FC236}">
                      <a16:creationId xmlns:a16="http://schemas.microsoft.com/office/drawing/2014/main" id="{2AC1222E-7BDC-41A5-A70D-E6F0FAD5BD63}"/>
                    </a:ext>
                  </a:extLst>
                </p:cNvPr>
                <p:cNvSpPr/>
                <p:nvPr/>
              </p:nvSpPr>
              <p:spPr>
                <a:xfrm rot="-1790023">
                  <a:off x="5028625" y="4060140"/>
                  <a:ext cx="1525" cy="2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2676" extrusionOk="0">
                      <a:moveTo>
                        <a:pt x="1526" y="1339"/>
                      </a:moveTo>
                      <a:cubicBezTo>
                        <a:pt x="1526" y="2079"/>
                        <a:pt x="1185" y="2678"/>
                        <a:pt x="763" y="2678"/>
                      </a:cubicBezTo>
                      <a:cubicBezTo>
                        <a:pt x="342" y="2678"/>
                        <a:pt x="0" y="2079"/>
                        <a:pt x="0" y="1339"/>
                      </a:cubicBezTo>
                      <a:cubicBezTo>
                        <a:pt x="0" y="600"/>
                        <a:pt x="342" y="1"/>
                        <a:pt x="763" y="1"/>
                      </a:cubicBezTo>
                      <a:cubicBezTo>
                        <a:pt x="1185" y="1"/>
                        <a:pt x="1526" y="600"/>
                        <a:pt x="1526" y="1339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978;p19">
                  <a:extLst>
                    <a:ext uri="{FF2B5EF4-FFF2-40B4-BE49-F238E27FC236}">
                      <a16:creationId xmlns:a16="http://schemas.microsoft.com/office/drawing/2014/main" id="{81ED1DAA-6B03-4ABA-80BE-C91A84846D80}"/>
                    </a:ext>
                  </a:extLst>
                </p:cNvPr>
                <p:cNvSpPr/>
                <p:nvPr/>
              </p:nvSpPr>
              <p:spPr>
                <a:xfrm>
                  <a:off x="4994815" y="4030735"/>
                  <a:ext cx="11593" cy="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3" h="8583" extrusionOk="0">
                      <a:moveTo>
                        <a:pt x="10548" y="8436"/>
                      </a:moveTo>
                      <a:lnTo>
                        <a:pt x="1045" y="3007"/>
                      </a:lnTo>
                      <a:cubicBezTo>
                        <a:pt x="393" y="2512"/>
                        <a:pt x="8" y="1731"/>
                        <a:pt x="0" y="911"/>
                      </a:cubicBezTo>
                      <a:lnTo>
                        <a:pt x="0" y="911"/>
                      </a:lnTo>
                      <a:cubicBezTo>
                        <a:pt x="0" y="150"/>
                        <a:pt x="475" y="-232"/>
                        <a:pt x="1045" y="150"/>
                      </a:cubicBezTo>
                      <a:lnTo>
                        <a:pt x="10548" y="5579"/>
                      </a:lnTo>
                      <a:cubicBezTo>
                        <a:pt x="11197" y="6036"/>
                        <a:pt x="11586" y="6779"/>
                        <a:pt x="11593" y="7579"/>
                      </a:cubicBezTo>
                      <a:lnTo>
                        <a:pt x="11593" y="7579"/>
                      </a:lnTo>
                      <a:cubicBezTo>
                        <a:pt x="11593" y="8436"/>
                        <a:pt x="11118" y="8817"/>
                        <a:pt x="10548" y="8436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" name="Google Shape;979;p19">
                  <a:extLst>
                    <a:ext uri="{FF2B5EF4-FFF2-40B4-BE49-F238E27FC236}">
                      <a16:creationId xmlns:a16="http://schemas.microsoft.com/office/drawing/2014/main" id="{4EBB34A5-2716-47B8-946D-E3CA9936DE85}"/>
                    </a:ext>
                  </a:extLst>
                </p:cNvPr>
                <p:cNvSpPr/>
                <p:nvPr/>
              </p:nvSpPr>
              <p:spPr>
                <a:xfrm>
                  <a:off x="5208723" y="3964590"/>
                  <a:ext cx="10739" cy="7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9" h="7715" extrusionOk="0">
                      <a:moveTo>
                        <a:pt x="9788" y="2667"/>
                      </a:moveTo>
                      <a:lnTo>
                        <a:pt x="1045" y="7715"/>
                      </a:lnTo>
                      <a:cubicBezTo>
                        <a:pt x="475" y="7715"/>
                        <a:pt x="0" y="7715"/>
                        <a:pt x="0" y="6953"/>
                      </a:cubicBezTo>
                      <a:lnTo>
                        <a:pt x="0" y="6953"/>
                      </a:lnTo>
                      <a:cubicBezTo>
                        <a:pt x="48" y="6191"/>
                        <a:pt x="437" y="5496"/>
                        <a:pt x="1045" y="5048"/>
                      </a:cubicBezTo>
                      <a:lnTo>
                        <a:pt x="9788" y="0"/>
                      </a:lnTo>
                      <a:cubicBezTo>
                        <a:pt x="10358" y="0"/>
                        <a:pt x="10738" y="0"/>
                        <a:pt x="10738" y="762"/>
                      </a:cubicBezTo>
                      <a:lnTo>
                        <a:pt x="10738" y="762"/>
                      </a:lnTo>
                      <a:cubicBezTo>
                        <a:pt x="10767" y="1514"/>
                        <a:pt x="10415" y="2238"/>
                        <a:pt x="9788" y="2667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" name="Google Shape;980;p19">
                  <a:extLst>
                    <a:ext uri="{FF2B5EF4-FFF2-40B4-BE49-F238E27FC236}">
                      <a16:creationId xmlns:a16="http://schemas.microsoft.com/office/drawing/2014/main" id="{75F1CDE1-E28A-4A70-8330-17409AACE028}"/>
                    </a:ext>
                  </a:extLst>
                </p:cNvPr>
                <p:cNvSpPr/>
                <p:nvPr/>
              </p:nvSpPr>
              <p:spPr>
                <a:xfrm>
                  <a:off x="5195324" y="3972306"/>
                  <a:ext cx="10738" cy="7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8" h="7810" extrusionOk="0">
                      <a:moveTo>
                        <a:pt x="9788" y="2762"/>
                      </a:moveTo>
                      <a:lnTo>
                        <a:pt x="1045" y="7810"/>
                      </a:lnTo>
                      <a:cubicBezTo>
                        <a:pt x="475" y="7810"/>
                        <a:pt x="0" y="7810"/>
                        <a:pt x="0" y="7048"/>
                      </a:cubicBezTo>
                      <a:lnTo>
                        <a:pt x="0" y="7048"/>
                      </a:lnTo>
                      <a:cubicBezTo>
                        <a:pt x="9" y="6277"/>
                        <a:pt x="399" y="5562"/>
                        <a:pt x="1045" y="5143"/>
                      </a:cubicBezTo>
                      <a:lnTo>
                        <a:pt x="9788" y="0"/>
                      </a:lnTo>
                      <a:cubicBezTo>
                        <a:pt x="10358" y="0"/>
                        <a:pt x="10738" y="0"/>
                        <a:pt x="10738" y="762"/>
                      </a:cubicBezTo>
                      <a:lnTo>
                        <a:pt x="10738" y="762"/>
                      </a:lnTo>
                      <a:cubicBezTo>
                        <a:pt x="10738" y="1543"/>
                        <a:pt x="10387" y="2276"/>
                        <a:pt x="9788" y="2762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" name="Google Shape;981;p19">
                  <a:extLst>
                    <a:ext uri="{FF2B5EF4-FFF2-40B4-BE49-F238E27FC236}">
                      <a16:creationId xmlns:a16="http://schemas.microsoft.com/office/drawing/2014/main" id="{14DFA0AB-B324-47DF-B50D-46E46685F29B}"/>
                    </a:ext>
                  </a:extLst>
                </p:cNvPr>
                <p:cNvSpPr/>
                <p:nvPr/>
              </p:nvSpPr>
              <p:spPr>
                <a:xfrm>
                  <a:off x="4963697" y="3895887"/>
                  <a:ext cx="275954" cy="159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954" h="159785" extrusionOk="0">
                      <a:moveTo>
                        <a:pt x="75211" y="157571"/>
                      </a:moveTo>
                      <a:lnTo>
                        <a:pt x="4035" y="116328"/>
                      </a:lnTo>
                      <a:cubicBezTo>
                        <a:pt x="-1951" y="112899"/>
                        <a:pt x="-1191" y="106803"/>
                        <a:pt x="5746" y="102802"/>
                      </a:cubicBezTo>
                      <a:lnTo>
                        <a:pt x="177271" y="3266"/>
                      </a:lnTo>
                      <a:cubicBezTo>
                        <a:pt x="184513" y="-725"/>
                        <a:pt x="193208" y="-1077"/>
                        <a:pt x="200743" y="2314"/>
                      </a:cubicBezTo>
                      <a:lnTo>
                        <a:pt x="271919" y="43461"/>
                      </a:lnTo>
                      <a:cubicBezTo>
                        <a:pt x="277906" y="46986"/>
                        <a:pt x="277146" y="52986"/>
                        <a:pt x="270209" y="57082"/>
                      </a:cubicBezTo>
                      <a:lnTo>
                        <a:pt x="98303" y="156523"/>
                      </a:lnTo>
                      <a:cubicBezTo>
                        <a:pt x="91195" y="160467"/>
                        <a:pt x="82652" y="160857"/>
                        <a:pt x="75211" y="157571"/>
                      </a:cubicBezTo>
                      <a:close/>
                    </a:path>
                  </a:pathLst>
                </a:custGeom>
                <a:solidFill>
                  <a:srgbClr val="2023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" name="Google Shape;982;p19">
                  <a:extLst>
                    <a:ext uri="{FF2B5EF4-FFF2-40B4-BE49-F238E27FC236}">
                      <a16:creationId xmlns:a16="http://schemas.microsoft.com/office/drawing/2014/main" id="{9208428F-4A43-436D-8124-A6DB02EDD67D}"/>
                    </a:ext>
                  </a:extLst>
                </p:cNvPr>
                <p:cNvSpPr/>
                <p:nvPr/>
              </p:nvSpPr>
              <p:spPr>
                <a:xfrm>
                  <a:off x="4974996" y="3900154"/>
                  <a:ext cx="256564" cy="148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64" h="148399" extrusionOk="0">
                      <a:moveTo>
                        <a:pt x="253303" y="40910"/>
                      </a:moveTo>
                      <a:lnTo>
                        <a:pt x="225555" y="24813"/>
                      </a:lnTo>
                      <a:lnTo>
                        <a:pt x="225555" y="24813"/>
                      </a:lnTo>
                      <a:cubicBezTo>
                        <a:pt x="221820" y="26718"/>
                        <a:pt x="217411" y="26718"/>
                        <a:pt x="213676" y="24813"/>
                      </a:cubicBezTo>
                      <a:cubicBezTo>
                        <a:pt x="211785" y="24174"/>
                        <a:pt x="210768" y="22117"/>
                        <a:pt x="211415" y="20222"/>
                      </a:cubicBezTo>
                      <a:cubicBezTo>
                        <a:pt x="211776" y="19155"/>
                        <a:pt x="212612" y="18317"/>
                        <a:pt x="213676" y="17955"/>
                      </a:cubicBezTo>
                      <a:lnTo>
                        <a:pt x="213676" y="17955"/>
                      </a:lnTo>
                      <a:lnTo>
                        <a:pt x="185928" y="1857"/>
                      </a:lnTo>
                      <a:cubicBezTo>
                        <a:pt x="181129" y="-619"/>
                        <a:pt x="175428" y="-619"/>
                        <a:pt x="170629" y="1857"/>
                      </a:cubicBezTo>
                      <a:lnTo>
                        <a:pt x="3189" y="98727"/>
                      </a:lnTo>
                      <a:cubicBezTo>
                        <a:pt x="749" y="99536"/>
                        <a:pt x="-572" y="102184"/>
                        <a:pt x="239" y="104623"/>
                      </a:cubicBezTo>
                      <a:cubicBezTo>
                        <a:pt x="702" y="106023"/>
                        <a:pt x="1795" y="107118"/>
                        <a:pt x="3189" y="107585"/>
                      </a:cubicBezTo>
                      <a:lnTo>
                        <a:pt x="70659" y="146542"/>
                      </a:lnTo>
                      <a:cubicBezTo>
                        <a:pt x="75458" y="149019"/>
                        <a:pt x="81160" y="149019"/>
                        <a:pt x="85959" y="146542"/>
                      </a:cubicBezTo>
                      <a:lnTo>
                        <a:pt x="253303" y="49673"/>
                      </a:lnTo>
                      <a:cubicBezTo>
                        <a:pt x="255717" y="48949"/>
                        <a:pt x="257095" y="46406"/>
                        <a:pt x="256372" y="43987"/>
                      </a:cubicBezTo>
                      <a:cubicBezTo>
                        <a:pt x="255935" y="42510"/>
                        <a:pt x="254776" y="41348"/>
                        <a:pt x="253303" y="40910"/>
                      </a:cubicBezTo>
                      <a:close/>
                    </a:path>
                  </a:pathLst>
                </a:custGeom>
                <a:solidFill>
                  <a:srgbClr val="2B30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" name="Google Shape;983;p19">
                  <a:extLst>
                    <a:ext uri="{FF2B5EF4-FFF2-40B4-BE49-F238E27FC236}">
                      <a16:creationId xmlns:a16="http://schemas.microsoft.com/office/drawing/2014/main" id="{DA2754EF-3126-4691-82FD-3B300CF84361}"/>
                    </a:ext>
                  </a:extLst>
                </p:cNvPr>
                <p:cNvSpPr/>
                <p:nvPr/>
              </p:nvSpPr>
              <p:spPr>
                <a:xfrm>
                  <a:off x="4974996" y="3900154"/>
                  <a:ext cx="256564" cy="148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64" h="148399" extrusionOk="0">
                      <a:moveTo>
                        <a:pt x="253303" y="40910"/>
                      </a:moveTo>
                      <a:lnTo>
                        <a:pt x="225555" y="24813"/>
                      </a:lnTo>
                      <a:lnTo>
                        <a:pt x="225555" y="24813"/>
                      </a:lnTo>
                      <a:cubicBezTo>
                        <a:pt x="221820" y="26718"/>
                        <a:pt x="217411" y="26718"/>
                        <a:pt x="213676" y="24813"/>
                      </a:cubicBezTo>
                      <a:cubicBezTo>
                        <a:pt x="211785" y="24174"/>
                        <a:pt x="210768" y="22117"/>
                        <a:pt x="211415" y="20222"/>
                      </a:cubicBezTo>
                      <a:cubicBezTo>
                        <a:pt x="211776" y="19155"/>
                        <a:pt x="212612" y="18317"/>
                        <a:pt x="213676" y="17955"/>
                      </a:cubicBezTo>
                      <a:lnTo>
                        <a:pt x="213676" y="17955"/>
                      </a:lnTo>
                      <a:lnTo>
                        <a:pt x="185928" y="1857"/>
                      </a:lnTo>
                      <a:cubicBezTo>
                        <a:pt x="181129" y="-619"/>
                        <a:pt x="175428" y="-619"/>
                        <a:pt x="170629" y="1857"/>
                      </a:cubicBezTo>
                      <a:lnTo>
                        <a:pt x="3189" y="98727"/>
                      </a:lnTo>
                      <a:cubicBezTo>
                        <a:pt x="749" y="99536"/>
                        <a:pt x="-572" y="102184"/>
                        <a:pt x="239" y="104623"/>
                      </a:cubicBezTo>
                      <a:cubicBezTo>
                        <a:pt x="702" y="106023"/>
                        <a:pt x="1795" y="107118"/>
                        <a:pt x="3189" y="107585"/>
                      </a:cubicBezTo>
                      <a:lnTo>
                        <a:pt x="70659" y="146542"/>
                      </a:lnTo>
                      <a:cubicBezTo>
                        <a:pt x="75458" y="149019"/>
                        <a:pt x="81160" y="149019"/>
                        <a:pt x="85959" y="146542"/>
                      </a:cubicBezTo>
                      <a:lnTo>
                        <a:pt x="253303" y="49673"/>
                      </a:lnTo>
                      <a:cubicBezTo>
                        <a:pt x="255717" y="48949"/>
                        <a:pt x="257095" y="46406"/>
                        <a:pt x="256372" y="43987"/>
                      </a:cubicBezTo>
                      <a:cubicBezTo>
                        <a:pt x="255935" y="42510"/>
                        <a:pt x="254776" y="41348"/>
                        <a:pt x="253303" y="40910"/>
                      </a:cubicBezTo>
                      <a:close/>
                    </a:path>
                  </a:pathLst>
                </a:custGeom>
                <a:solidFill>
                  <a:srgbClr val="000000">
                    <a:alpha val="498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984;p19">
                  <a:extLst>
                    <a:ext uri="{FF2B5EF4-FFF2-40B4-BE49-F238E27FC236}">
                      <a16:creationId xmlns:a16="http://schemas.microsoft.com/office/drawing/2014/main" id="{A61AD881-26F4-4748-8FAD-6F0B0B805EF3}"/>
                    </a:ext>
                  </a:extLst>
                </p:cNvPr>
                <p:cNvSpPr/>
                <p:nvPr/>
              </p:nvSpPr>
              <p:spPr>
                <a:xfrm>
                  <a:off x="5189528" y="3920775"/>
                  <a:ext cx="6461" cy="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1" h="3619" extrusionOk="0">
                      <a:moveTo>
                        <a:pt x="6462" y="1810"/>
                      </a:moveTo>
                      <a:cubicBezTo>
                        <a:pt x="6462" y="2809"/>
                        <a:pt x="5015" y="3620"/>
                        <a:pt x="3231" y="3620"/>
                      </a:cubicBezTo>
                      <a:cubicBezTo>
                        <a:pt x="1447" y="3620"/>
                        <a:pt x="0" y="2809"/>
                        <a:pt x="0" y="1810"/>
                      </a:cubicBezTo>
                      <a:cubicBezTo>
                        <a:pt x="0" y="810"/>
                        <a:pt x="1447" y="0"/>
                        <a:pt x="3231" y="0"/>
                      </a:cubicBezTo>
                      <a:cubicBezTo>
                        <a:pt x="5015" y="0"/>
                        <a:pt x="6462" y="810"/>
                        <a:pt x="6462" y="1810"/>
                      </a:cubicBezTo>
                      <a:close/>
                    </a:path>
                  </a:pathLst>
                </a:custGeom>
                <a:solidFill>
                  <a:srgbClr val="2B30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985;p19">
                  <a:extLst>
                    <a:ext uri="{FF2B5EF4-FFF2-40B4-BE49-F238E27FC236}">
                      <a16:creationId xmlns:a16="http://schemas.microsoft.com/office/drawing/2014/main" id="{4EE4318D-85D9-4E1B-8F4A-6340190EEC24}"/>
                    </a:ext>
                  </a:extLst>
                </p:cNvPr>
                <p:cNvSpPr/>
                <p:nvPr/>
              </p:nvSpPr>
              <p:spPr>
                <a:xfrm>
                  <a:off x="5191381" y="3921823"/>
                  <a:ext cx="2668" cy="1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8" h="1547" extrusionOk="0">
                      <a:moveTo>
                        <a:pt x="428" y="1333"/>
                      </a:moveTo>
                      <a:cubicBezTo>
                        <a:pt x="-143" y="1333"/>
                        <a:pt x="-143" y="571"/>
                        <a:pt x="428" y="286"/>
                      </a:cubicBezTo>
                      <a:cubicBezTo>
                        <a:pt x="1007" y="-95"/>
                        <a:pt x="1748" y="-95"/>
                        <a:pt x="2328" y="286"/>
                      </a:cubicBezTo>
                      <a:cubicBezTo>
                        <a:pt x="2613" y="409"/>
                        <a:pt x="2746" y="752"/>
                        <a:pt x="2623" y="1038"/>
                      </a:cubicBezTo>
                      <a:cubicBezTo>
                        <a:pt x="2566" y="1172"/>
                        <a:pt x="2461" y="1276"/>
                        <a:pt x="2328" y="1333"/>
                      </a:cubicBezTo>
                      <a:cubicBezTo>
                        <a:pt x="1730" y="1619"/>
                        <a:pt x="1026" y="1619"/>
                        <a:pt x="428" y="1333"/>
                      </a:cubicBezTo>
                      <a:close/>
                    </a:path>
                  </a:pathLst>
                </a:custGeom>
                <a:solidFill>
                  <a:srgbClr val="FFFFFF">
                    <a:alpha val="98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" name="Google Shape;986;p19">
                <a:extLst>
                  <a:ext uri="{FF2B5EF4-FFF2-40B4-BE49-F238E27FC236}">
                    <a16:creationId xmlns:a16="http://schemas.microsoft.com/office/drawing/2014/main" id="{F9C2F290-3550-49FE-8A93-6462D24773FD}"/>
                  </a:ext>
                </a:extLst>
              </p:cNvPr>
              <p:cNvSpPr/>
              <p:nvPr/>
            </p:nvSpPr>
            <p:spPr>
              <a:xfrm>
                <a:off x="7059849" y="3546872"/>
                <a:ext cx="95536" cy="79374"/>
              </a:xfrm>
              <a:custGeom>
                <a:avLst/>
                <a:gdLst/>
                <a:ahLst/>
                <a:cxnLst/>
                <a:rect l="l" t="t" r="r" b="b"/>
                <a:pathLst>
                  <a:path w="163253" h="135636" extrusionOk="0">
                    <a:moveTo>
                      <a:pt x="127338" y="95727"/>
                    </a:moveTo>
                    <a:cubicBezTo>
                      <a:pt x="127338" y="95727"/>
                      <a:pt x="165349" y="61723"/>
                      <a:pt x="163163" y="16670"/>
                    </a:cubicBezTo>
                    <a:cubicBezTo>
                      <a:pt x="160882" y="-14763"/>
                      <a:pt x="141972" y="7906"/>
                      <a:pt x="141972" y="7906"/>
                    </a:cubicBezTo>
                    <a:lnTo>
                      <a:pt x="122966" y="42482"/>
                    </a:lnTo>
                    <a:cubicBezTo>
                      <a:pt x="122966" y="42482"/>
                      <a:pt x="103961" y="67152"/>
                      <a:pt x="86475" y="72772"/>
                    </a:cubicBezTo>
                    <a:cubicBezTo>
                      <a:pt x="73115" y="74058"/>
                      <a:pt x="59820" y="76029"/>
                      <a:pt x="46659" y="78677"/>
                    </a:cubicBezTo>
                    <a:cubicBezTo>
                      <a:pt x="23282" y="83249"/>
                      <a:pt x="0" y="112491"/>
                      <a:pt x="0" y="112491"/>
                    </a:cubicBezTo>
                    <a:lnTo>
                      <a:pt x="30124" y="135637"/>
                    </a:ln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0D9B4D6-F87B-4191-A8D6-116F4384B3FE}"/>
              </a:ext>
            </a:extLst>
          </p:cNvPr>
          <p:cNvGrpSpPr/>
          <p:nvPr/>
        </p:nvGrpSpPr>
        <p:grpSpPr>
          <a:xfrm>
            <a:off x="2906435" y="2409109"/>
            <a:ext cx="784162" cy="2137484"/>
            <a:chOff x="3381176" y="794996"/>
            <a:chExt cx="385423" cy="1050594"/>
          </a:xfrm>
        </p:grpSpPr>
        <p:sp>
          <p:nvSpPr>
            <p:cNvPr id="62" name="Google Shape;3519;p38">
              <a:extLst>
                <a:ext uri="{FF2B5EF4-FFF2-40B4-BE49-F238E27FC236}">
                  <a16:creationId xmlns:a16="http://schemas.microsoft.com/office/drawing/2014/main" id="{33381A57-9D73-4B11-AFAA-1BC66B2D928E}"/>
                </a:ext>
              </a:extLst>
            </p:cNvPr>
            <p:cNvSpPr/>
            <p:nvPr/>
          </p:nvSpPr>
          <p:spPr>
            <a:xfrm>
              <a:off x="3381176" y="1618947"/>
              <a:ext cx="385423" cy="226643"/>
            </a:xfrm>
            <a:custGeom>
              <a:avLst/>
              <a:gdLst/>
              <a:ahLst/>
              <a:cxnLst/>
              <a:rect l="l" t="t" r="r" b="b"/>
              <a:pathLst>
                <a:path w="1029717" h="605511" extrusionOk="0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520;p38">
              <a:extLst>
                <a:ext uri="{FF2B5EF4-FFF2-40B4-BE49-F238E27FC236}">
                  <a16:creationId xmlns:a16="http://schemas.microsoft.com/office/drawing/2014/main" id="{29DA7A75-6086-42CD-9E29-874957AE9AFE}"/>
                </a:ext>
              </a:extLst>
            </p:cNvPr>
            <p:cNvSpPr/>
            <p:nvPr/>
          </p:nvSpPr>
          <p:spPr>
            <a:xfrm>
              <a:off x="3411631" y="794996"/>
              <a:ext cx="348039" cy="1017034"/>
            </a:xfrm>
            <a:custGeom>
              <a:avLst/>
              <a:gdLst/>
              <a:ahLst/>
              <a:cxnLst/>
              <a:rect l="l" t="t" r="r" b="b"/>
              <a:pathLst>
                <a:path w="929840" h="2717164" extrusionOk="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521;p38">
              <a:extLst>
                <a:ext uri="{FF2B5EF4-FFF2-40B4-BE49-F238E27FC236}">
                  <a16:creationId xmlns:a16="http://schemas.microsoft.com/office/drawing/2014/main" id="{AC5126AB-20AF-4B35-87FD-87BE91D5164A}"/>
                </a:ext>
              </a:extLst>
            </p:cNvPr>
            <p:cNvSpPr/>
            <p:nvPr/>
          </p:nvSpPr>
          <p:spPr>
            <a:xfrm>
              <a:off x="3723221" y="1775101"/>
              <a:ext cx="21107" cy="45456"/>
            </a:xfrm>
            <a:custGeom>
              <a:avLst/>
              <a:gdLst/>
              <a:ahLst/>
              <a:cxnLst/>
              <a:rect l="l" t="t" r="r" b="b"/>
              <a:pathLst>
                <a:path w="56391" h="121443" extrusionOk="0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522;p38">
              <a:extLst>
                <a:ext uri="{FF2B5EF4-FFF2-40B4-BE49-F238E27FC236}">
                  <a16:creationId xmlns:a16="http://schemas.microsoft.com/office/drawing/2014/main" id="{D8FA01ED-C267-4EF6-9F62-DF39B3CA219B}"/>
                </a:ext>
              </a:extLst>
            </p:cNvPr>
            <p:cNvSpPr/>
            <p:nvPr/>
          </p:nvSpPr>
          <p:spPr>
            <a:xfrm>
              <a:off x="3407323" y="797129"/>
              <a:ext cx="19434" cy="28664"/>
            </a:xfrm>
            <a:custGeom>
              <a:avLst/>
              <a:gdLst/>
              <a:ahLst/>
              <a:cxnLst/>
              <a:rect l="l" t="t" r="r" b="b"/>
              <a:pathLst>
                <a:path w="51922" h="76581" extrusionOk="0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523;p38">
              <a:extLst>
                <a:ext uri="{FF2B5EF4-FFF2-40B4-BE49-F238E27FC236}">
                  <a16:creationId xmlns:a16="http://schemas.microsoft.com/office/drawing/2014/main" id="{6958F339-AE72-4A7F-AD70-07A192279F95}"/>
                </a:ext>
              </a:extLst>
            </p:cNvPr>
            <p:cNvSpPr/>
            <p:nvPr/>
          </p:nvSpPr>
          <p:spPr>
            <a:xfrm>
              <a:off x="3394474" y="803487"/>
              <a:ext cx="348040" cy="1017058"/>
            </a:xfrm>
            <a:custGeom>
              <a:avLst/>
              <a:gdLst/>
              <a:ahLst/>
              <a:cxnLst/>
              <a:rect l="l" t="t" r="r" b="b"/>
              <a:pathLst>
                <a:path w="929842" h="2717228" extrusionOk="0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524;p38">
              <a:extLst>
                <a:ext uri="{FF2B5EF4-FFF2-40B4-BE49-F238E27FC236}">
                  <a16:creationId xmlns:a16="http://schemas.microsoft.com/office/drawing/2014/main" id="{9CF149DF-271C-42DD-B474-D2F2F6FF8F0D}"/>
                </a:ext>
              </a:extLst>
            </p:cNvPr>
            <p:cNvSpPr/>
            <p:nvPr/>
          </p:nvSpPr>
          <p:spPr>
            <a:xfrm>
              <a:off x="3391662" y="805387"/>
              <a:ext cx="348004" cy="1017053"/>
            </a:xfrm>
            <a:custGeom>
              <a:avLst/>
              <a:gdLst/>
              <a:ahLst/>
              <a:cxnLst/>
              <a:rect l="l" t="t" r="r" b="b"/>
              <a:pathLst>
                <a:path w="929745" h="2717215" extrusionOk="0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525;p38">
              <a:extLst>
                <a:ext uri="{FF2B5EF4-FFF2-40B4-BE49-F238E27FC236}">
                  <a16:creationId xmlns:a16="http://schemas.microsoft.com/office/drawing/2014/main" id="{FA5BA475-8B62-4A17-A2CF-84835B65869E}"/>
                </a:ext>
              </a:extLst>
            </p:cNvPr>
            <p:cNvSpPr/>
            <p:nvPr/>
          </p:nvSpPr>
          <p:spPr>
            <a:xfrm>
              <a:off x="3410954" y="835435"/>
              <a:ext cx="309526" cy="944664"/>
            </a:xfrm>
            <a:custGeom>
              <a:avLst/>
              <a:gdLst/>
              <a:ahLst/>
              <a:cxnLst/>
              <a:rect l="l" t="t" r="r" b="b"/>
              <a:pathLst>
                <a:path w="826947" h="2523815" extrusionOk="0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526;p38">
              <a:extLst>
                <a:ext uri="{FF2B5EF4-FFF2-40B4-BE49-F238E27FC236}">
                  <a16:creationId xmlns:a16="http://schemas.microsoft.com/office/drawing/2014/main" id="{4EEB3B63-3345-4925-95CA-AA167FF1EC9A}"/>
                </a:ext>
              </a:extLst>
            </p:cNvPr>
            <p:cNvSpPr/>
            <p:nvPr/>
          </p:nvSpPr>
          <p:spPr>
            <a:xfrm rot="19809977">
              <a:off x="3561696" y="910762"/>
              <a:ext cx="13858" cy="23970"/>
            </a:xfrm>
            <a:custGeom>
              <a:avLst/>
              <a:gdLst/>
              <a:ahLst/>
              <a:cxnLst/>
              <a:rect l="l" t="t" r="r" b="b"/>
              <a:pathLst>
                <a:path w="37023" h="64037" extrusionOk="0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527;p38">
              <a:extLst>
                <a:ext uri="{FF2B5EF4-FFF2-40B4-BE49-F238E27FC236}">
                  <a16:creationId xmlns:a16="http://schemas.microsoft.com/office/drawing/2014/main" id="{461E8E12-185B-4EBA-AF38-DE63A543C3C2}"/>
                </a:ext>
              </a:extLst>
            </p:cNvPr>
            <p:cNvSpPr/>
            <p:nvPr/>
          </p:nvSpPr>
          <p:spPr>
            <a:xfrm>
              <a:off x="3562122" y="915948"/>
              <a:ext cx="7119" cy="9161"/>
            </a:xfrm>
            <a:custGeom>
              <a:avLst/>
              <a:gdLst/>
              <a:ahLst/>
              <a:cxnLst/>
              <a:rect l="l" t="t" r="r" b="b"/>
              <a:pathLst>
                <a:path w="19019" h="24476" extrusionOk="0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528;p38">
              <a:extLst>
                <a:ext uri="{FF2B5EF4-FFF2-40B4-BE49-F238E27FC236}">
                  <a16:creationId xmlns:a16="http://schemas.microsoft.com/office/drawing/2014/main" id="{83100E8A-A00B-4B19-B302-DB401F8568D9}"/>
                </a:ext>
              </a:extLst>
            </p:cNvPr>
            <p:cNvSpPr/>
            <p:nvPr/>
          </p:nvSpPr>
          <p:spPr>
            <a:xfrm>
              <a:off x="3746535" y="1097679"/>
              <a:ext cx="7866" cy="43204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529;p38">
              <a:extLst>
                <a:ext uri="{FF2B5EF4-FFF2-40B4-BE49-F238E27FC236}">
                  <a16:creationId xmlns:a16="http://schemas.microsoft.com/office/drawing/2014/main" id="{5165DDC7-52E5-4BCA-AACE-D2CEA97A139C}"/>
                </a:ext>
              </a:extLst>
            </p:cNvPr>
            <p:cNvSpPr/>
            <p:nvPr/>
          </p:nvSpPr>
          <p:spPr>
            <a:xfrm>
              <a:off x="3746535" y="1149660"/>
              <a:ext cx="7866" cy="43204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530;p38">
              <a:extLst>
                <a:ext uri="{FF2B5EF4-FFF2-40B4-BE49-F238E27FC236}">
                  <a16:creationId xmlns:a16="http://schemas.microsoft.com/office/drawing/2014/main" id="{E44E984D-795D-49B4-844B-CCF69E88FC60}"/>
                </a:ext>
              </a:extLst>
            </p:cNvPr>
            <p:cNvSpPr/>
            <p:nvPr/>
          </p:nvSpPr>
          <p:spPr>
            <a:xfrm>
              <a:off x="3442989" y="895946"/>
              <a:ext cx="238302" cy="216770"/>
            </a:xfrm>
            <a:custGeom>
              <a:avLst/>
              <a:gdLst/>
              <a:ahLst/>
              <a:cxnLst/>
              <a:rect l="l" t="t" r="r" b="b"/>
              <a:pathLst>
                <a:path w="636661" h="579135" extrusionOk="0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531;p38">
              <a:extLst>
                <a:ext uri="{FF2B5EF4-FFF2-40B4-BE49-F238E27FC236}">
                  <a16:creationId xmlns:a16="http://schemas.microsoft.com/office/drawing/2014/main" id="{7A7F1DE2-8EE1-42C2-A708-E0B64296CEE7}"/>
                </a:ext>
              </a:extLst>
            </p:cNvPr>
            <p:cNvSpPr/>
            <p:nvPr/>
          </p:nvSpPr>
          <p:spPr>
            <a:xfrm>
              <a:off x="3442989" y="958740"/>
              <a:ext cx="30540" cy="55118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532;p38">
              <a:extLst>
                <a:ext uri="{FF2B5EF4-FFF2-40B4-BE49-F238E27FC236}">
                  <a16:creationId xmlns:a16="http://schemas.microsoft.com/office/drawing/2014/main" id="{2246CD28-5F8D-44FB-B216-3ACA428E3945}"/>
                </a:ext>
              </a:extLst>
            </p:cNvPr>
            <p:cNvSpPr/>
            <p:nvPr/>
          </p:nvSpPr>
          <p:spPr>
            <a:xfrm>
              <a:off x="3486983" y="939666"/>
              <a:ext cx="163127" cy="111306"/>
            </a:xfrm>
            <a:custGeom>
              <a:avLst/>
              <a:gdLst/>
              <a:ahLst/>
              <a:cxnLst/>
              <a:rect l="l" t="t" r="r" b="b"/>
              <a:pathLst>
                <a:path w="435820" h="297370" extrusionOk="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533;p38">
              <a:extLst>
                <a:ext uri="{FF2B5EF4-FFF2-40B4-BE49-F238E27FC236}">
                  <a16:creationId xmlns:a16="http://schemas.microsoft.com/office/drawing/2014/main" id="{16C28F7C-3481-4EB1-ABC6-83680A8276DD}"/>
                </a:ext>
              </a:extLst>
            </p:cNvPr>
            <p:cNvSpPr/>
            <p:nvPr/>
          </p:nvSpPr>
          <p:spPr>
            <a:xfrm>
              <a:off x="3486983" y="965122"/>
              <a:ext cx="80656" cy="63603"/>
            </a:xfrm>
            <a:custGeom>
              <a:avLst/>
              <a:gdLst/>
              <a:ahLst/>
              <a:cxnLst/>
              <a:rect l="l" t="t" r="r" b="b"/>
              <a:pathLst>
                <a:path w="215485" h="169925" extrusionOk="0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534;p38">
              <a:extLst>
                <a:ext uri="{FF2B5EF4-FFF2-40B4-BE49-F238E27FC236}">
                  <a16:creationId xmlns:a16="http://schemas.microsoft.com/office/drawing/2014/main" id="{BCAED6F8-1B1C-4662-93D9-3FCB32A7C9D3}"/>
                </a:ext>
              </a:extLst>
            </p:cNvPr>
            <p:cNvSpPr/>
            <p:nvPr/>
          </p:nvSpPr>
          <p:spPr>
            <a:xfrm>
              <a:off x="3442989" y="1228794"/>
              <a:ext cx="179643" cy="154216"/>
            </a:xfrm>
            <a:custGeom>
              <a:avLst/>
              <a:gdLst/>
              <a:ahLst/>
              <a:cxnLst/>
              <a:rect l="l" t="t" r="r" b="b"/>
              <a:pathLst>
                <a:path w="479945" h="412011" extrusionOk="0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535;p38">
              <a:extLst>
                <a:ext uri="{FF2B5EF4-FFF2-40B4-BE49-F238E27FC236}">
                  <a16:creationId xmlns:a16="http://schemas.microsoft.com/office/drawing/2014/main" id="{5535782A-39E1-45CC-9BF9-E4B8ABCEF70D}"/>
                </a:ext>
              </a:extLst>
            </p:cNvPr>
            <p:cNvSpPr/>
            <p:nvPr/>
          </p:nvSpPr>
          <p:spPr>
            <a:xfrm>
              <a:off x="3442989" y="1261925"/>
              <a:ext cx="30540" cy="55118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536;p38">
              <a:extLst>
                <a:ext uri="{FF2B5EF4-FFF2-40B4-BE49-F238E27FC236}">
                  <a16:creationId xmlns:a16="http://schemas.microsoft.com/office/drawing/2014/main" id="{4E175CBB-0ED9-4B6F-8EBA-B7AEF7D69D21}"/>
                </a:ext>
              </a:extLst>
            </p:cNvPr>
            <p:cNvSpPr/>
            <p:nvPr/>
          </p:nvSpPr>
          <p:spPr>
            <a:xfrm>
              <a:off x="3476163" y="1266239"/>
              <a:ext cx="122977" cy="88096"/>
            </a:xfrm>
            <a:custGeom>
              <a:avLst/>
              <a:gdLst/>
              <a:ahLst/>
              <a:cxnLst/>
              <a:rect l="l" t="t" r="r" b="b"/>
              <a:pathLst>
                <a:path w="328553" h="235362" extrusionOk="0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537;p38">
              <a:extLst>
                <a:ext uri="{FF2B5EF4-FFF2-40B4-BE49-F238E27FC236}">
                  <a16:creationId xmlns:a16="http://schemas.microsoft.com/office/drawing/2014/main" id="{B57E1088-C8D0-40E2-9EFB-08049B3C6DAA}"/>
                </a:ext>
              </a:extLst>
            </p:cNvPr>
            <p:cNvSpPr/>
            <p:nvPr/>
          </p:nvSpPr>
          <p:spPr>
            <a:xfrm>
              <a:off x="3519516" y="1106213"/>
              <a:ext cx="161775" cy="172566"/>
            </a:xfrm>
            <a:custGeom>
              <a:avLst/>
              <a:gdLst/>
              <a:ahLst/>
              <a:cxnLst/>
              <a:rect l="l" t="t" r="r" b="b"/>
              <a:pathLst>
                <a:path w="432207" h="461037" extrusionOk="0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538;p38">
              <a:extLst>
                <a:ext uri="{FF2B5EF4-FFF2-40B4-BE49-F238E27FC236}">
                  <a16:creationId xmlns:a16="http://schemas.microsoft.com/office/drawing/2014/main" id="{D761E58F-30EF-409D-A3A1-76B946BCAE24}"/>
                </a:ext>
              </a:extLst>
            </p:cNvPr>
            <p:cNvSpPr/>
            <p:nvPr/>
          </p:nvSpPr>
          <p:spPr>
            <a:xfrm>
              <a:off x="3650716" y="1262603"/>
              <a:ext cx="30575" cy="55118"/>
            </a:xfrm>
            <a:custGeom>
              <a:avLst/>
              <a:gdLst/>
              <a:ahLst/>
              <a:cxnLst/>
              <a:rect l="l" t="t" r="r" b="b"/>
              <a:pathLst>
                <a:path w="81686" h="147256" extrusionOk="0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539;p38">
              <a:extLst>
                <a:ext uri="{FF2B5EF4-FFF2-40B4-BE49-F238E27FC236}">
                  <a16:creationId xmlns:a16="http://schemas.microsoft.com/office/drawing/2014/main" id="{73187733-8572-460B-B3A5-31457C6D9666}"/>
                </a:ext>
              </a:extLst>
            </p:cNvPr>
            <p:cNvSpPr/>
            <p:nvPr/>
          </p:nvSpPr>
          <p:spPr>
            <a:xfrm>
              <a:off x="3548383" y="1141243"/>
              <a:ext cx="92331" cy="70341"/>
            </a:xfrm>
            <a:custGeom>
              <a:avLst/>
              <a:gdLst/>
              <a:ahLst/>
              <a:cxnLst/>
              <a:rect l="l" t="t" r="r" b="b"/>
              <a:pathLst>
                <a:path w="246676" h="187928" extrusionOk="0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540;p38">
              <a:extLst>
                <a:ext uri="{FF2B5EF4-FFF2-40B4-BE49-F238E27FC236}">
                  <a16:creationId xmlns:a16="http://schemas.microsoft.com/office/drawing/2014/main" id="{26EFABA4-A075-4181-B7FA-3668F3A518F5}"/>
                </a:ext>
              </a:extLst>
            </p:cNvPr>
            <p:cNvSpPr/>
            <p:nvPr/>
          </p:nvSpPr>
          <p:spPr>
            <a:xfrm>
              <a:off x="3548383" y="1166663"/>
              <a:ext cx="49476" cy="45599"/>
            </a:xfrm>
            <a:custGeom>
              <a:avLst/>
              <a:gdLst/>
              <a:ahLst/>
              <a:cxnLst/>
              <a:rect l="l" t="t" r="r" b="b"/>
              <a:pathLst>
                <a:path w="132182" h="121824" extrusionOk="0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541;p38">
              <a:extLst>
                <a:ext uri="{FF2B5EF4-FFF2-40B4-BE49-F238E27FC236}">
                  <a16:creationId xmlns:a16="http://schemas.microsoft.com/office/drawing/2014/main" id="{04935891-14AA-4652-9291-7BC8A7DE2D73}"/>
                </a:ext>
              </a:extLst>
            </p:cNvPr>
            <p:cNvSpPr/>
            <p:nvPr/>
          </p:nvSpPr>
          <p:spPr>
            <a:xfrm>
              <a:off x="3442989" y="1377841"/>
              <a:ext cx="237021" cy="216102"/>
            </a:xfrm>
            <a:custGeom>
              <a:avLst/>
              <a:gdLst/>
              <a:ahLst/>
              <a:cxnLst/>
              <a:rect l="l" t="t" r="r" b="b"/>
              <a:pathLst>
                <a:path w="633238" h="577349" extrusionOk="0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542;p38">
              <a:extLst>
                <a:ext uri="{FF2B5EF4-FFF2-40B4-BE49-F238E27FC236}">
                  <a16:creationId xmlns:a16="http://schemas.microsoft.com/office/drawing/2014/main" id="{DDECE64C-1262-4273-A360-CDE49885645C}"/>
                </a:ext>
              </a:extLst>
            </p:cNvPr>
            <p:cNvSpPr/>
            <p:nvPr/>
          </p:nvSpPr>
          <p:spPr>
            <a:xfrm>
              <a:off x="3649471" y="1577767"/>
              <a:ext cx="30540" cy="55118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543;p38">
              <a:extLst>
                <a:ext uri="{FF2B5EF4-FFF2-40B4-BE49-F238E27FC236}">
                  <a16:creationId xmlns:a16="http://schemas.microsoft.com/office/drawing/2014/main" id="{4857B775-3E36-433D-9E70-08AE5B984134}"/>
                </a:ext>
              </a:extLst>
            </p:cNvPr>
            <p:cNvSpPr/>
            <p:nvPr/>
          </p:nvSpPr>
          <p:spPr>
            <a:xfrm>
              <a:off x="3475985" y="1415229"/>
              <a:ext cx="152129" cy="104960"/>
            </a:xfrm>
            <a:custGeom>
              <a:avLst/>
              <a:gdLst/>
              <a:ahLst/>
              <a:cxnLst/>
              <a:rect l="l" t="t" r="r" b="b"/>
              <a:pathLst>
                <a:path w="406436" h="280416" extrusionOk="0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3544;p38">
              <a:extLst>
                <a:ext uri="{FF2B5EF4-FFF2-40B4-BE49-F238E27FC236}">
                  <a16:creationId xmlns:a16="http://schemas.microsoft.com/office/drawing/2014/main" id="{D02E74B2-1B3A-4E47-A53C-FABDA1F95067}"/>
                </a:ext>
              </a:extLst>
            </p:cNvPr>
            <p:cNvSpPr/>
            <p:nvPr/>
          </p:nvSpPr>
          <p:spPr>
            <a:xfrm>
              <a:off x="3475985" y="1440685"/>
              <a:ext cx="141735" cy="98934"/>
            </a:xfrm>
            <a:custGeom>
              <a:avLst/>
              <a:gdLst/>
              <a:ahLst/>
              <a:cxnLst/>
              <a:rect l="l" t="t" r="r" b="b"/>
              <a:pathLst>
                <a:path w="378668" h="264318" extrusionOk="0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3545;p38">
              <a:extLst>
                <a:ext uri="{FF2B5EF4-FFF2-40B4-BE49-F238E27FC236}">
                  <a16:creationId xmlns:a16="http://schemas.microsoft.com/office/drawing/2014/main" id="{6E53BC18-7FBE-408D-AD52-B922BC72B872}"/>
                </a:ext>
              </a:extLst>
            </p:cNvPr>
            <p:cNvSpPr/>
            <p:nvPr/>
          </p:nvSpPr>
          <p:spPr>
            <a:xfrm>
              <a:off x="3441138" y="1536471"/>
              <a:ext cx="241968" cy="187969"/>
            </a:xfrm>
            <a:custGeom>
              <a:avLst/>
              <a:gdLst/>
              <a:ahLst/>
              <a:cxnLst/>
              <a:rect l="l" t="t" r="r" b="b"/>
              <a:pathLst>
                <a:path w="646456" h="502188" extrusionOk="0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3546;p38">
              <a:extLst>
                <a:ext uri="{FF2B5EF4-FFF2-40B4-BE49-F238E27FC236}">
                  <a16:creationId xmlns:a16="http://schemas.microsoft.com/office/drawing/2014/main" id="{A5A1452D-FC1A-48DE-B67C-2BCDC35D5AE1}"/>
                </a:ext>
              </a:extLst>
            </p:cNvPr>
            <p:cNvSpPr/>
            <p:nvPr/>
          </p:nvSpPr>
          <p:spPr>
            <a:xfrm>
              <a:off x="3458864" y="1557303"/>
              <a:ext cx="3666" cy="30375"/>
            </a:xfrm>
            <a:custGeom>
              <a:avLst/>
              <a:gdLst/>
              <a:ahLst/>
              <a:cxnLst/>
              <a:rect l="l" t="t" r="r" b="b"/>
              <a:pathLst>
                <a:path w="9794" h="81152" extrusionOk="0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게임 분야에 스트리머와 유튜브 영향력 급증..국내 포털들은 `주춤` : 뉴스 : 동아닷컴">
            <a:extLst>
              <a:ext uri="{FF2B5EF4-FFF2-40B4-BE49-F238E27FC236}">
                <a16:creationId xmlns:a16="http://schemas.microsoft.com/office/drawing/2014/main" id="{3D5F8E0B-04B5-4AE4-8154-AB4D738F8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27576" r="6928" b="23423"/>
          <a:stretch/>
        </p:blipFill>
        <p:spPr bwMode="auto">
          <a:xfrm>
            <a:off x="3452725" y="2101091"/>
            <a:ext cx="1243239" cy="29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t Netflix - Microsoft Store">
            <a:extLst>
              <a:ext uri="{FF2B5EF4-FFF2-40B4-BE49-F238E27FC236}">
                <a16:creationId xmlns:a16="http://schemas.microsoft.com/office/drawing/2014/main" id="{B7A7CFC0-AD9B-4345-82FB-BFA2289AAB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25" b="41586"/>
          <a:stretch/>
        </p:blipFill>
        <p:spPr bwMode="auto">
          <a:xfrm>
            <a:off x="3862428" y="2626147"/>
            <a:ext cx="1095271" cy="30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콘텐츠 앞세우는 카카오TV, 창작자 모으는 네이버TV - 디지털투데이 (DigitalToday)">
            <a:extLst>
              <a:ext uri="{FF2B5EF4-FFF2-40B4-BE49-F238E27FC236}">
                <a16:creationId xmlns:a16="http://schemas.microsoft.com/office/drawing/2014/main" id="{389B97B2-FB96-4A42-BB5F-508C625A25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45"/>
          <a:stretch/>
        </p:blipFill>
        <p:spPr bwMode="auto">
          <a:xfrm>
            <a:off x="4183441" y="3079295"/>
            <a:ext cx="1004015" cy="39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콘텐츠 앞세우는 카카오TV, 창작자 모으는 네이버TV - 디지털투데이 (DigitalToday)">
            <a:extLst>
              <a:ext uri="{FF2B5EF4-FFF2-40B4-BE49-F238E27FC236}">
                <a16:creationId xmlns:a16="http://schemas.microsoft.com/office/drawing/2014/main" id="{13DD3658-A333-4D43-9775-B4594B0AF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42"/>
          <a:stretch/>
        </p:blipFill>
        <p:spPr bwMode="auto">
          <a:xfrm>
            <a:off x="3927156" y="3668941"/>
            <a:ext cx="1004015" cy="3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C1D63A2-E7D9-420B-ADE1-E5C10222DCF1}"/>
              </a:ext>
            </a:extLst>
          </p:cNvPr>
          <p:cNvCxnSpPr>
            <a:cxnSpLocks/>
          </p:cNvCxnSpPr>
          <p:nvPr/>
        </p:nvCxnSpPr>
        <p:spPr>
          <a:xfrm>
            <a:off x="5799566" y="3639975"/>
            <a:ext cx="68161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대역폭 처리량 데이터 전송률 비트 Hac 핸드볼, 대역폭, 푸른, 각도 png | PNGEgg">
            <a:extLst>
              <a:ext uri="{FF2B5EF4-FFF2-40B4-BE49-F238E27FC236}">
                <a16:creationId xmlns:a16="http://schemas.microsoft.com/office/drawing/2014/main" id="{99D87B7D-5BC4-4E86-9E18-9F884A5F0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833" b="90000" l="10000" r="90000">
                        <a14:foregroundMark x1="21111" y1="37667" x2="21111" y2="39333"/>
                        <a14:foregroundMark x1="20667" y1="47000" x2="20778" y2="48833"/>
                        <a14:foregroundMark x1="21333" y1="59833" x2="21444" y2="61000"/>
                        <a14:foregroundMark x1="23222" y1="68333" x2="23444" y2="69000"/>
                        <a14:foregroundMark x1="26556" y1="78833" x2="26778" y2="79333"/>
                        <a14:foregroundMark x1="24000" y1="30333" x2="24000" y2="31833"/>
                        <a14:foregroundMark x1="29111" y1="18167" x2="30222" y2="17000"/>
                        <a14:foregroundMark x1="32778" y1="14167" x2="34000" y2="13000"/>
                        <a14:foregroundMark x1="39556" y1="8667" x2="41222" y2="7500"/>
                        <a14:foregroundMark x1="44667" y1="6167" x2="46111" y2="6167"/>
                        <a14:foregroundMark x1="53111" y1="5833" x2="55444" y2="6333"/>
                        <a14:foregroundMark x1="61222" y1="7833" x2="62889" y2="9167"/>
                        <a14:foregroundMark x1="67444" y1="11833" x2="68222" y2="13000"/>
                        <a14:foregroundMark x1="71222" y1="19500" x2="72111" y2="21500"/>
                        <a14:foregroundMark x1="75444" y1="28000" x2="75556" y2="28500"/>
                        <a14:foregroundMark x1="78222" y1="35500" x2="78444" y2="36667"/>
                        <a14:foregroundMark x1="74000" y1="41833" x2="74667" y2="42167"/>
                        <a14:foregroundMark x1="73889" y1="42500" x2="75222" y2="42500"/>
                        <a14:foregroundMark x1="62667" y1="16500" x2="61556" y2="18333"/>
                        <a14:foregroundMark x1="42444" y1="34000" x2="42667" y2="34833"/>
                        <a14:foregroundMark x1="43333" y1="35500" x2="43333" y2="36000"/>
                        <a14:foregroundMark x1="43444" y1="33000" x2="43444" y2="33833"/>
                        <a14:foregroundMark x1="44556" y1="33167" x2="44667" y2="34333"/>
                        <a14:foregroundMark x1="47333" y1="33333" x2="47444" y2="34500"/>
                        <a14:foregroundMark x1="49111" y1="34000" x2="49333" y2="34500"/>
                        <a14:foregroundMark x1="50111" y1="33667" x2="50222" y2="33833"/>
                        <a14:foregroundMark x1="50667" y1="34833" x2="51000" y2="35667"/>
                        <a14:foregroundMark x1="51222" y1="33833" x2="51222" y2="35000"/>
                        <a14:foregroundMark x1="51333" y1="32667" x2="51333" y2="32667"/>
                        <a14:foregroundMark x1="52222" y1="34167" x2="52444" y2="35167"/>
                        <a14:foregroundMark x1="54889" y1="33667" x2="55000" y2="34833"/>
                        <a14:foregroundMark x1="57444" y1="34333" x2="57444" y2="35333"/>
                        <a14:foregroundMark x1="58333" y1="34167" x2="58444" y2="35000"/>
                        <a14:foregroundMark x1="39778" y1="40167" x2="40222" y2="40167"/>
                        <a14:foregroundMark x1="42667" y1="39333" x2="42556" y2="40333"/>
                        <a14:foregroundMark x1="45000" y1="39333" x2="45000" y2="40000"/>
                        <a14:foregroundMark x1="46333" y1="40667" x2="46333" y2="41333"/>
                        <a14:foregroundMark x1="47556" y1="39333" x2="47556" y2="40000"/>
                        <a14:foregroundMark x1="49000" y1="39500" x2="49111" y2="40333"/>
                        <a14:foregroundMark x1="50222" y1="40000" x2="50556" y2="40667"/>
                        <a14:foregroundMark x1="51222" y1="39333" x2="51333" y2="39667"/>
                        <a14:foregroundMark x1="52111" y1="40000" x2="52111" y2="41167"/>
                        <a14:foregroundMark x1="53556" y1="39333" x2="53556" y2="40500"/>
                        <a14:foregroundMark x1="54667" y1="39667" x2="54778" y2="40667"/>
                        <a14:foregroundMark x1="56111" y1="39667" x2="56222" y2="40667"/>
                        <a14:foregroundMark x1="57778" y1="39167" x2="57778" y2="40167"/>
                        <a14:foregroundMark x1="57333" y1="38833" x2="58000" y2="38667"/>
                        <a14:foregroundMark x1="59333" y1="39833" x2="59333" y2="40667"/>
                        <a14:foregroundMark x1="59778" y1="40333" x2="60222" y2="40333"/>
                        <a14:foregroundMark x1="50556" y1="49167" x2="51444" y2="50500"/>
                        <a14:foregroundMark x1="45222" y1="86333" x2="52778" y2="85833"/>
                        <a14:foregroundMark x1="54222" y1="85833" x2="53889" y2="86167"/>
                        <a14:foregroundMark x1="64000" y1="73833" x2="64222" y2="74000"/>
                        <a14:foregroundMark x1="65667" y1="76000" x2="65667" y2="76500"/>
                        <a14:foregroundMark x1="37889" y1="16500" x2="38000" y2="17500"/>
                        <a14:foregroundMark x1="38667" y1="15167" x2="38222" y2="16333"/>
                        <a14:foregroundMark x1="25667" y1="42833" x2="25778" y2="43500"/>
                        <a14:foregroundMark x1="30667" y1="75833" x2="30889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48" r="17644" b="10692"/>
          <a:stretch/>
        </p:blipFill>
        <p:spPr bwMode="auto">
          <a:xfrm>
            <a:off x="8250487" y="1709969"/>
            <a:ext cx="1217045" cy="112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41B2D3-D04D-4401-8F9C-1AD715029912}"/>
              </a:ext>
            </a:extLst>
          </p:cNvPr>
          <p:cNvSpPr txBox="1"/>
          <p:nvPr/>
        </p:nvSpPr>
        <p:spPr>
          <a:xfrm>
            <a:off x="7873171" y="2835011"/>
            <a:ext cx="1971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High-bandwidth</a:t>
            </a:r>
            <a:endParaRPr lang="ko-KR" altLang="en-US" sz="1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1782114-B0D7-4060-90C0-9FC33E6EEE47}"/>
              </a:ext>
            </a:extLst>
          </p:cNvPr>
          <p:cNvGrpSpPr/>
          <p:nvPr/>
        </p:nvGrpSpPr>
        <p:grpSpPr>
          <a:xfrm>
            <a:off x="7196731" y="4601402"/>
            <a:ext cx="3324553" cy="873347"/>
            <a:chOff x="4873089" y="4051336"/>
            <a:chExt cx="1891791" cy="496966"/>
          </a:xfrm>
        </p:grpSpPr>
        <p:sp>
          <p:nvSpPr>
            <p:cNvPr id="92" name="Google Shape;3910;p38">
              <a:extLst>
                <a:ext uri="{FF2B5EF4-FFF2-40B4-BE49-F238E27FC236}">
                  <a16:creationId xmlns:a16="http://schemas.microsoft.com/office/drawing/2014/main" id="{FF7F9ED1-7F20-40C4-8961-09C1A6AF67C0}"/>
                </a:ext>
              </a:extLst>
            </p:cNvPr>
            <p:cNvSpPr/>
            <p:nvPr/>
          </p:nvSpPr>
          <p:spPr>
            <a:xfrm>
              <a:off x="4952771" y="4051336"/>
              <a:ext cx="757622" cy="438589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3919;p38">
              <a:extLst>
                <a:ext uri="{FF2B5EF4-FFF2-40B4-BE49-F238E27FC236}">
                  <a16:creationId xmlns:a16="http://schemas.microsoft.com/office/drawing/2014/main" id="{AA2C561D-056E-4BF9-9317-469FE226933B}"/>
                </a:ext>
              </a:extLst>
            </p:cNvPr>
            <p:cNvSpPr/>
            <p:nvPr/>
          </p:nvSpPr>
          <p:spPr>
            <a:xfrm>
              <a:off x="4873089" y="4373426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3920;p38">
              <a:extLst>
                <a:ext uri="{FF2B5EF4-FFF2-40B4-BE49-F238E27FC236}">
                  <a16:creationId xmlns:a16="http://schemas.microsoft.com/office/drawing/2014/main" id="{54053B10-ECFE-487B-B452-46B6A9BCFF73}"/>
                </a:ext>
              </a:extLst>
            </p:cNvPr>
            <p:cNvSpPr/>
            <p:nvPr/>
          </p:nvSpPr>
          <p:spPr>
            <a:xfrm>
              <a:off x="4894092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3921;p38">
              <a:extLst>
                <a:ext uri="{FF2B5EF4-FFF2-40B4-BE49-F238E27FC236}">
                  <a16:creationId xmlns:a16="http://schemas.microsoft.com/office/drawing/2014/main" id="{2D17CF5C-BE84-49DD-AB8D-B3232DC00024}"/>
                </a:ext>
              </a:extLst>
            </p:cNvPr>
            <p:cNvSpPr/>
            <p:nvPr/>
          </p:nvSpPr>
          <p:spPr>
            <a:xfrm>
              <a:off x="4894092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3922;p38">
              <a:extLst>
                <a:ext uri="{FF2B5EF4-FFF2-40B4-BE49-F238E27FC236}">
                  <a16:creationId xmlns:a16="http://schemas.microsoft.com/office/drawing/2014/main" id="{21150943-5891-4881-9A91-CD2D6DBFDDE0}"/>
                </a:ext>
              </a:extLst>
            </p:cNvPr>
            <p:cNvSpPr/>
            <p:nvPr/>
          </p:nvSpPr>
          <p:spPr>
            <a:xfrm>
              <a:off x="498431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3923;p38">
              <a:extLst>
                <a:ext uri="{FF2B5EF4-FFF2-40B4-BE49-F238E27FC236}">
                  <a16:creationId xmlns:a16="http://schemas.microsoft.com/office/drawing/2014/main" id="{7904CF9B-4C90-45AB-A9A4-8A004B583FDF}"/>
                </a:ext>
              </a:extLst>
            </p:cNvPr>
            <p:cNvSpPr/>
            <p:nvPr/>
          </p:nvSpPr>
          <p:spPr>
            <a:xfrm>
              <a:off x="5102149" y="4413732"/>
              <a:ext cx="67356" cy="37966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3924;p38">
              <a:extLst>
                <a:ext uri="{FF2B5EF4-FFF2-40B4-BE49-F238E27FC236}">
                  <a16:creationId xmlns:a16="http://schemas.microsoft.com/office/drawing/2014/main" id="{27AB22B0-E80E-4E7C-B67B-250692B6C64F}"/>
                </a:ext>
              </a:extLst>
            </p:cNvPr>
            <p:cNvSpPr/>
            <p:nvPr/>
          </p:nvSpPr>
          <p:spPr>
            <a:xfrm>
              <a:off x="5103277" y="4420082"/>
              <a:ext cx="66242" cy="31696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3925;p38">
              <a:extLst>
                <a:ext uri="{FF2B5EF4-FFF2-40B4-BE49-F238E27FC236}">
                  <a16:creationId xmlns:a16="http://schemas.microsoft.com/office/drawing/2014/main" id="{073794D7-C13A-4380-8E1D-02AC3963A75C}"/>
                </a:ext>
              </a:extLst>
            </p:cNvPr>
            <p:cNvSpPr/>
            <p:nvPr/>
          </p:nvSpPr>
          <p:spPr>
            <a:xfrm>
              <a:off x="5047364" y="4384476"/>
              <a:ext cx="67361" cy="37966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3926;p38">
              <a:extLst>
                <a:ext uri="{FF2B5EF4-FFF2-40B4-BE49-F238E27FC236}">
                  <a16:creationId xmlns:a16="http://schemas.microsoft.com/office/drawing/2014/main" id="{50F3379E-9DBE-486A-A680-C393FE19D8F2}"/>
                </a:ext>
              </a:extLst>
            </p:cNvPr>
            <p:cNvSpPr/>
            <p:nvPr/>
          </p:nvSpPr>
          <p:spPr>
            <a:xfrm>
              <a:off x="5048446" y="4390827"/>
              <a:ext cx="66283" cy="31696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3927;p38">
              <a:extLst>
                <a:ext uri="{FF2B5EF4-FFF2-40B4-BE49-F238E27FC236}">
                  <a16:creationId xmlns:a16="http://schemas.microsoft.com/office/drawing/2014/main" id="{AC843756-1B5F-4825-A82D-347C6E79D5AA}"/>
                </a:ext>
              </a:extLst>
            </p:cNvPr>
            <p:cNvSpPr/>
            <p:nvPr/>
          </p:nvSpPr>
          <p:spPr>
            <a:xfrm>
              <a:off x="4923125" y="4239973"/>
              <a:ext cx="217150" cy="187298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3928;p38">
              <a:extLst>
                <a:ext uri="{FF2B5EF4-FFF2-40B4-BE49-F238E27FC236}">
                  <a16:creationId xmlns:a16="http://schemas.microsoft.com/office/drawing/2014/main" id="{9BAFDC34-C14E-49CF-B1F6-F4F09CC7B03E}"/>
                </a:ext>
              </a:extLst>
            </p:cNvPr>
            <p:cNvSpPr/>
            <p:nvPr/>
          </p:nvSpPr>
          <p:spPr>
            <a:xfrm>
              <a:off x="4904713" y="4203158"/>
              <a:ext cx="46695" cy="82140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3929;p38">
              <a:extLst>
                <a:ext uri="{FF2B5EF4-FFF2-40B4-BE49-F238E27FC236}">
                  <a16:creationId xmlns:a16="http://schemas.microsoft.com/office/drawing/2014/main" id="{6B74F800-0815-417B-9E8F-671DA9BA0A5B}"/>
                </a:ext>
              </a:extLst>
            </p:cNvPr>
            <p:cNvSpPr/>
            <p:nvPr/>
          </p:nvSpPr>
          <p:spPr>
            <a:xfrm>
              <a:off x="4901146" y="4154919"/>
              <a:ext cx="31183" cy="6029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3930;p38">
              <a:extLst>
                <a:ext uri="{FF2B5EF4-FFF2-40B4-BE49-F238E27FC236}">
                  <a16:creationId xmlns:a16="http://schemas.microsoft.com/office/drawing/2014/main" id="{82DCA8F9-76B0-4754-A2C2-607FB690FF12}"/>
                </a:ext>
              </a:extLst>
            </p:cNvPr>
            <p:cNvSpPr/>
            <p:nvPr/>
          </p:nvSpPr>
          <p:spPr>
            <a:xfrm>
              <a:off x="4933241" y="4075016"/>
              <a:ext cx="71386" cy="114822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" name="Google Shape;3931;p38">
              <a:extLst>
                <a:ext uri="{FF2B5EF4-FFF2-40B4-BE49-F238E27FC236}">
                  <a16:creationId xmlns:a16="http://schemas.microsoft.com/office/drawing/2014/main" id="{CD61FE29-2895-4FFD-BC34-0A9D45B7BAAB}"/>
                </a:ext>
              </a:extLst>
            </p:cNvPr>
            <p:cNvGrpSpPr/>
            <p:nvPr/>
          </p:nvGrpSpPr>
          <p:grpSpPr>
            <a:xfrm>
              <a:off x="4976519" y="4167496"/>
              <a:ext cx="147720" cy="156324"/>
              <a:chOff x="4512354" y="4952197"/>
              <a:chExt cx="350131" cy="370523"/>
            </a:xfrm>
          </p:grpSpPr>
          <p:grpSp>
            <p:nvGrpSpPr>
              <p:cNvPr id="140" name="Google Shape;3932;p38">
                <a:extLst>
                  <a:ext uri="{FF2B5EF4-FFF2-40B4-BE49-F238E27FC236}">
                    <a16:creationId xmlns:a16="http://schemas.microsoft.com/office/drawing/2014/main" id="{16ACDD56-F13C-412D-80EA-476E0CCF3B0C}"/>
                  </a:ext>
                </a:extLst>
              </p:cNvPr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151" name="Google Shape;3933;p38">
                  <a:extLst>
                    <a:ext uri="{FF2B5EF4-FFF2-40B4-BE49-F238E27FC236}">
                      <a16:creationId xmlns:a16="http://schemas.microsoft.com/office/drawing/2014/main" id="{E14D391B-BF28-45D1-9490-B859456B5A10}"/>
                    </a:ext>
                  </a:extLst>
                </p:cNvPr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3934;p38">
                  <a:extLst>
                    <a:ext uri="{FF2B5EF4-FFF2-40B4-BE49-F238E27FC236}">
                      <a16:creationId xmlns:a16="http://schemas.microsoft.com/office/drawing/2014/main" id="{C3661DBB-013D-46CF-8605-8877E7B5313C}"/>
                    </a:ext>
                  </a:extLst>
                </p:cNvPr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3935;p38">
                  <a:extLst>
                    <a:ext uri="{FF2B5EF4-FFF2-40B4-BE49-F238E27FC236}">
                      <a16:creationId xmlns:a16="http://schemas.microsoft.com/office/drawing/2014/main" id="{9DEE804C-0D59-4FA7-9870-D2E5B5A48EA3}"/>
                    </a:ext>
                  </a:extLst>
                </p:cNvPr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54" name="Google Shape;3936;p38">
                  <a:extLst>
                    <a:ext uri="{FF2B5EF4-FFF2-40B4-BE49-F238E27FC236}">
                      <a16:creationId xmlns:a16="http://schemas.microsoft.com/office/drawing/2014/main" id="{7E81F2B6-B70F-403E-9F9C-FF87F861F751}"/>
                    </a:ext>
                  </a:extLst>
                </p:cNvPr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219" name="Google Shape;3937;p38">
                    <a:extLst>
                      <a:ext uri="{FF2B5EF4-FFF2-40B4-BE49-F238E27FC236}">
                        <a16:creationId xmlns:a16="http://schemas.microsoft.com/office/drawing/2014/main" id="{725A2C8E-8823-4436-8415-8BFE25726E5A}"/>
                      </a:ext>
                    </a:extLst>
                  </p:cNvPr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0" name="Google Shape;3938;p38">
                    <a:extLst>
                      <a:ext uri="{FF2B5EF4-FFF2-40B4-BE49-F238E27FC236}">
                        <a16:creationId xmlns:a16="http://schemas.microsoft.com/office/drawing/2014/main" id="{B0E1440F-33D1-416B-8337-ABE87AD85014}"/>
                      </a:ext>
                    </a:extLst>
                  </p:cNvPr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5" name="Google Shape;3939;p38">
                  <a:extLst>
                    <a:ext uri="{FF2B5EF4-FFF2-40B4-BE49-F238E27FC236}">
                      <a16:creationId xmlns:a16="http://schemas.microsoft.com/office/drawing/2014/main" id="{DF6DBD0E-589E-4BB8-BCA8-1AFD7F6A7501}"/>
                    </a:ext>
                  </a:extLst>
                </p:cNvPr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3940;p38">
                  <a:extLst>
                    <a:ext uri="{FF2B5EF4-FFF2-40B4-BE49-F238E27FC236}">
                      <a16:creationId xmlns:a16="http://schemas.microsoft.com/office/drawing/2014/main" id="{3D24DC28-AC10-46DD-B28D-C0A0433D1453}"/>
                    </a:ext>
                  </a:extLst>
                </p:cNvPr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3941;p38">
                  <a:extLst>
                    <a:ext uri="{FF2B5EF4-FFF2-40B4-BE49-F238E27FC236}">
                      <a16:creationId xmlns:a16="http://schemas.microsoft.com/office/drawing/2014/main" id="{37568632-ACB7-435C-839B-2CFEC9EDF1A1}"/>
                    </a:ext>
                  </a:extLst>
                </p:cNvPr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3942;p38">
                  <a:extLst>
                    <a:ext uri="{FF2B5EF4-FFF2-40B4-BE49-F238E27FC236}">
                      <a16:creationId xmlns:a16="http://schemas.microsoft.com/office/drawing/2014/main" id="{393087AA-D75E-45B6-9DC6-F6C072B0FEEE}"/>
                    </a:ext>
                  </a:extLst>
                </p:cNvPr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3943;p38">
                  <a:extLst>
                    <a:ext uri="{FF2B5EF4-FFF2-40B4-BE49-F238E27FC236}">
                      <a16:creationId xmlns:a16="http://schemas.microsoft.com/office/drawing/2014/main" id="{552222EF-0DFB-4863-A293-3478A79A7B99}"/>
                    </a:ext>
                  </a:extLst>
                </p:cNvPr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3944;p38">
                  <a:extLst>
                    <a:ext uri="{FF2B5EF4-FFF2-40B4-BE49-F238E27FC236}">
                      <a16:creationId xmlns:a16="http://schemas.microsoft.com/office/drawing/2014/main" id="{2026B4C2-27DD-45E5-9949-90CE56B668DE}"/>
                    </a:ext>
                  </a:extLst>
                </p:cNvPr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3945;p38">
                  <a:extLst>
                    <a:ext uri="{FF2B5EF4-FFF2-40B4-BE49-F238E27FC236}">
                      <a16:creationId xmlns:a16="http://schemas.microsoft.com/office/drawing/2014/main" id="{C5C0A5B2-1010-4D76-A2CD-8EB0D34D5E3E}"/>
                    </a:ext>
                  </a:extLst>
                </p:cNvPr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3946;p38">
                  <a:extLst>
                    <a:ext uri="{FF2B5EF4-FFF2-40B4-BE49-F238E27FC236}">
                      <a16:creationId xmlns:a16="http://schemas.microsoft.com/office/drawing/2014/main" id="{C3901B7D-9E6D-4A9B-AFEA-0E001C4BC531}"/>
                    </a:ext>
                  </a:extLst>
                </p:cNvPr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3947;p38">
                  <a:extLst>
                    <a:ext uri="{FF2B5EF4-FFF2-40B4-BE49-F238E27FC236}">
                      <a16:creationId xmlns:a16="http://schemas.microsoft.com/office/drawing/2014/main" id="{BE1E0101-7387-483B-8E72-8A740C4F09F9}"/>
                    </a:ext>
                  </a:extLst>
                </p:cNvPr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3948;p38">
                  <a:extLst>
                    <a:ext uri="{FF2B5EF4-FFF2-40B4-BE49-F238E27FC236}">
                      <a16:creationId xmlns:a16="http://schemas.microsoft.com/office/drawing/2014/main" id="{758D0E76-4276-41D9-85C8-14C375A7C778}"/>
                    </a:ext>
                  </a:extLst>
                </p:cNvPr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3949;p38">
                  <a:extLst>
                    <a:ext uri="{FF2B5EF4-FFF2-40B4-BE49-F238E27FC236}">
                      <a16:creationId xmlns:a16="http://schemas.microsoft.com/office/drawing/2014/main" id="{C79ED6CE-AC1B-479B-A086-A1D5D2AB5F63}"/>
                    </a:ext>
                  </a:extLst>
                </p:cNvPr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3950;p38">
                  <a:extLst>
                    <a:ext uri="{FF2B5EF4-FFF2-40B4-BE49-F238E27FC236}">
                      <a16:creationId xmlns:a16="http://schemas.microsoft.com/office/drawing/2014/main" id="{DEEA1C59-D49A-41D5-9EE0-FB14317D1D35}"/>
                    </a:ext>
                  </a:extLst>
                </p:cNvPr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" name="Google Shape;3951;p38">
                  <a:extLst>
                    <a:ext uri="{FF2B5EF4-FFF2-40B4-BE49-F238E27FC236}">
                      <a16:creationId xmlns:a16="http://schemas.microsoft.com/office/drawing/2014/main" id="{4040F667-C34E-498A-80D9-61C366B53E16}"/>
                    </a:ext>
                  </a:extLst>
                </p:cNvPr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" name="Google Shape;3952;p38">
                  <a:extLst>
                    <a:ext uri="{FF2B5EF4-FFF2-40B4-BE49-F238E27FC236}">
                      <a16:creationId xmlns:a16="http://schemas.microsoft.com/office/drawing/2014/main" id="{8FF97427-BAB9-4104-A133-61FAA2772CF7}"/>
                    </a:ext>
                  </a:extLst>
                </p:cNvPr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3953;p38">
                  <a:extLst>
                    <a:ext uri="{FF2B5EF4-FFF2-40B4-BE49-F238E27FC236}">
                      <a16:creationId xmlns:a16="http://schemas.microsoft.com/office/drawing/2014/main" id="{A93E25D8-D1D6-4287-AD84-DD2FF5D86DAB}"/>
                    </a:ext>
                  </a:extLst>
                </p:cNvPr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3954;p38">
                  <a:extLst>
                    <a:ext uri="{FF2B5EF4-FFF2-40B4-BE49-F238E27FC236}">
                      <a16:creationId xmlns:a16="http://schemas.microsoft.com/office/drawing/2014/main" id="{41AFC071-4E20-48B1-91D5-F2B7E55499EF}"/>
                    </a:ext>
                  </a:extLst>
                </p:cNvPr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3955;p38">
                  <a:extLst>
                    <a:ext uri="{FF2B5EF4-FFF2-40B4-BE49-F238E27FC236}">
                      <a16:creationId xmlns:a16="http://schemas.microsoft.com/office/drawing/2014/main" id="{418A7FB5-0196-4777-9498-1A0A5512E6DB}"/>
                    </a:ext>
                  </a:extLst>
                </p:cNvPr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3956;p38">
                  <a:extLst>
                    <a:ext uri="{FF2B5EF4-FFF2-40B4-BE49-F238E27FC236}">
                      <a16:creationId xmlns:a16="http://schemas.microsoft.com/office/drawing/2014/main" id="{C88BCF0D-9204-41A8-8AD4-A0F6D95468DD}"/>
                    </a:ext>
                  </a:extLst>
                </p:cNvPr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3957;p38">
                  <a:extLst>
                    <a:ext uri="{FF2B5EF4-FFF2-40B4-BE49-F238E27FC236}">
                      <a16:creationId xmlns:a16="http://schemas.microsoft.com/office/drawing/2014/main" id="{A99E1BF8-E596-4389-86B0-2A9852B0FDFB}"/>
                    </a:ext>
                  </a:extLst>
                </p:cNvPr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3958;p38">
                  <a:extLst>
                    <a:ext uri="{FF2B5EF4-FFF2-40B4-BE49-F238E27FC236}">
                      <a16:creationId xmlns:a16="http://schemas.microsoft.com/office/drawing/2014/main" id="{D880E3E2-E9B5-453D-8BD3-7C9CE46DE0B6}"/>
                    </a:ext>
                  </a:extLst>
                </p:cNvPr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3959;p38">
                  <a:extLst>
                    <a:ext uri="{FF2B5EF4-FFF2-40B4-BE49-F238E27FC236}">
                      <a16:creationId xmlns:a16="http://schemas.microsoft.com/office/drawing/2014/main" id="{918E07B3-9740-4E9B-BAD8-FE3492FB684C}"/>
                    </a:ext>
                  </a:extLst>
                </p:cNvPr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3960;p38">
                  <a:extLst>
                    <a:ext uri="{FF2B5EF4-FFF2-40B4-BE49-F238E27FC236}">
                      <a16:creationId xmlns:a16="http://schemas.microsoft.com/office/drawing/2014/main" id="{9608A676-E807-407E-9497-F907AB8D1BF7}"/>
                    </a:ext>
                  </a:extLst>
                </p:cNvPr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3961;p38">
                  <a:extLst>
                    <a:ext uri="{FF2B5EF4-FFF2-40B4-BE49-F238E27FC236}">
                      <a16:creationId xmlns:a16="http://schemas.microsoft.com/office/drawing/2014/main" id="{67FDCFAB-63EB-4BF6-A059-A63E06885985}"/>
                    </a:ext>
                  </a:extLst>
                </p:cNvPr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Google Shape;3962;p38">
                  <a:extLst>
                    <a:ext uri="{FF2B5EF4-FFF2-40B4-BE49-F238E27FC236}">
                      <a16:creationId xmlns:a16="http://schemas.microsoft.com/office/drawing/2014/main" id="{75535563-0B37-484E-8645-0C8F302F3CAA}"/>
                    </a:ext>
                  </a:extLst>
                </p:cNvPr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Google Shape;3963;p38">
                  <a:extLst>
                    <a:ext uri="{FF2B5EF4-FFF2-40B4-BE49-F238E27FC236}">
                      <a16:creationId xmlns:a16="http://schemas.microsoft.com/office/drawing/2014/main" id="{22FC5772-2CA4-4C24-9301-DC7E4B40BA6F}"/>
                    </a:ext>
                  </a:extLst>
                </p:cNvPr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" name="Google Shape;3964;p38">
                  <a:extLst>
                    <a:ext uri="{FF2B5EF4-FFF2-40B4-BE49-F238E27FC236}">
                      <a16:creationId xmlns:a16="http://schemas.microsoft.com/office/drawing/2014/main" id="{D8A104CF-A4C1-4C4C-B208-3F14CBACDC53}"/>
                    </a:ext>
                  </a:extLst>
                </p:cNvPr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3965;p38">
                  <a:extLst>
                    <a:ext uri="{FF2B5EF4-FFF2-40B4-BE49-F238E27FC236}">
                      <a16:creationId xmlns:a16="http://schemas.microsoft.com/office/drawing/2014/main" id="{7C90578B-42FE-4E56-91A5-9F3420ECD3E7}"/>
                    </a:ext>
                  </a:extLst>
                </p:cNvPr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3966;p38">
                  <a:extLst>
                    <a:ext uri="{FF2B5EF4-FFF2-40B4-BE49-F238E27FC236}">
                      <a16:creationId xmlns:a16="http://schemas.microsoft.com/office/drawing/2014/main" id="{4AEE63EA-920D-4F41-BC7D-D6F0F76D6664}"/>
                    </a:ext>
                  </a:extLst>
                </p:cNvPr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3967;p38">
                  <a:extLst>
                    <a:ext uri="{FF2B5EF4-FFF2-40B4-BE49-F238E27FC236}">
                      <a16:creationId xmlns:a16="http://schemas.microsoft.com/office/drawing/2014/main" id="{E9007B57-714D-43EE-8DF3-C9E7335AFCC4}"/>
                    </a:ext>
                  </a:extLst>
                </p:cNvPr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3968;p38">
                  <a:extLst>
                    <a:ext uri="{FF2B5EF4-FFF2-40B4-BE49-F238E27FC236}">
                      <a16:creationId xmlns:a16="http://schemas.microsoft.com/office/drawing/2014/main" id="{C0BCF77E-5C51-4826-B985-ACF1C8E0FC52}"/>
                    </a:ext>
                  </a:extLst>
                </p:cNvPr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3969;p38">
                  <a:extLst>
                    <a:ext uri="{FF2B5EF4-FFF2-40B4-BE49-F238E27FC236}">
                      <a16:creationId xmlns:a16="http://schemas.microsoft.com/office/drawing/2014/main" id="{53C1BC26-1B2A-4E52-9138-16D442958B7E}"/>
                    </a:ext>
                  </a:extLst>
                </p:cNvPr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3970;p38">
                  <a:extLst>
                    <a:ext uri="{FF2B5EF4-FFF2-40B4-BE49-F238E27FC236}">
                      <a16:creationId xmlns:a16="http://schemas.microsoft.com/office/drawing/2014/main" id="{50FA4CD6-90C1-4E5E-BAFA-E1D3734A6E4A}"/>
                    </a:ext>
                  </a:extLst>
                </p:cNvPr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3971;p38">
                  <a:extLst>
                    <a:ext uri="{FF2B5EF4-FFF2-40B4-BE49-F238E27FC236}">
                      <a16:creationId xmlns:a16="http://schemas.microsoft.com/office/drawing/2014/main" id="{30314F5D-9648-43E5-9D65-F1CA61621D52}"/>
                    </a:ext>
                  </a:extLst>
                </p:cNvPr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3972;p38">
                  <a:extLst>
                    <a:ext uri="{FF2B5EF4-FFF2-40B4-BE49-F238E27FC236}">
                      <a16:creationId xmlns:a16="http://schemas.microsoft.com/office/drawing/2014/main" id="{EF8A8943-2851-4241-A585-E6DC35F5E57D}"/>
                    </a:ext>
                  </a:extLst>
                </p:cNvPr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3973;p38">
                  <a:extLst>
                    <a:ext uri="{FF2B5EF4-FFF2-40B4-BE49-F238E27FC236}">
                      <a16:creationId xmlns:a16="http://schemas.microsoft.com/office/drawing/2014/main" id="{A6098E1E-C8FC-49B6-BFA5-EED259ED26C7}"/>
                    </a:ext>
                  </a:extLst>
                </p:cNvPr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3974;p38">
                  <a:extLst>
                    <a:ext uri="{FF2B5EF4-FFF2-40B4-BE49-F238E27FC236}">
                      <a16:creationId xmlns:a16="http://schemas.microsoft.com/office/drawing/2014/main" id="{B48D91E2-196B-473A-B1A0-286580814909}"/>
                    </a:ext>
                  </a:extLst>
                </p:cNvPr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3975;p38">
                  <a:extLst>
                    <a:ext uri="{FF2B5EF4-FFF2-40B4-BE49-F238E27FC236}">
                      <a16:creationId xmlns:a16="http://schemas.microsoft.com/office/drawing/2014/main" id="{A7CC5816-1096-4C62-9308-3E316A287251}"/>
                    </a:ext>
                  </a:extLst>
                </p:cNvPr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3976;p38">
                  <a:extLst>
                    <a:ext uri="{FF2B5EF4-FFF2-40B4-BE49-F238E27FC236}">
                      <a16:creationId xmlns:a16="http://schemas.microsoft.com/office/drawing/2014/main" id="{567CBAF9-DCC2-4F84-8276-4593730F7A25}"/>
                    </a:ext>
                  </a:extLst>
                </p:cNvPr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3977;p38">
                  <a:extLst>
                    <a:ext uri="{FF2B5EF4-FFF2-40B4-BE49-F238E27FC236}">
                      <a16:creationId xmlns:a16="http://schemas.microsoft.com/office/drawing/2014/main" id="{080D4313-8747-49B5-821C-D7987059032D}"/>
                    </a:ext>
                  </a:extLst>
                </p:cNvPr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3978;p38">
                  <a:extLst>
                    <a:ext uri="{FF2B5EF4-FFF2-40B4-BE49-F238E27FC236}">
                      <a16:creationId xmlns:a16="http://schemas.microsoft.com/office/drawing/2014/main" id="{EB7B4B84-3142-466C-BA19-8742860FE65B}"/>
                    </a:ext>
                  </a:extLst>
                </p:cNvPr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3979;p38">
                  <a:extLst>
                    <a:ext uri="{FF2B5EF4-FFF2-40B4-BE49-F238E27FC236}">
                      <a16:creationId xmlns:a16="http://schemas.microsoft.com/office/drawing/2014/main" id="{C7BACF95-0A69-48BB-A746-B45F0E0FA77D}"/>
                    </a:ext>
                  </a:extLst>
                </p:cNvPr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3980;p38">
                  <a:extLst>
                    <a:ext uri="{FF2B5EF4-FFF2-40B4-BE49-F238E27FC236}">
                      <a16:creationId xmlns:a16="http://schemas.microsoft.com/office/drawing/2014/main" id="{FB3D2CF5-9BF1-4140-9195-B7BCB39DFB36}"/>
                    </a:ext>
                  </a:extLst>
                </p:cNvPr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3981;p38">
                  <a:extLst>
                    <a:ext uri="{FF2B5EF4-FFF2-40B4-BE49-F238E27FC236}">
                      <a16:creationId xmlns:a16="http://schemas.microsoft.com/office/drawing/2014/main" id="{69730399-5A62-4746-98D5-1ED902F90F87}"/>
                    </a:ext>
                  </a:extLst>
                </p:cNvPr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3982;p38">
                  <a:extLst>
                    <a:ext uri="{FF2B5EF4-FFF2-40B4-BE49-F238E27FC236}">
                      <a16:creationId xmlns:a16="http://schemas.microsoft.com/office/drawing/2014/main" id="{14EE008D-9C93-4B07-8CC5-BAAD40BA2013}"/>
                    </a:ext>
                  </a:extLst>
                </p:cNvPr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3983;p38">
                  <a:extLst>
                    <a:ext uri="{FF2B5EF4-FFF2-40B4-BE49-F238E27FC236}">
                      <a16:creationId xmlns:a16="http://schemas.microsoft.com/office/drawing/2014/main" id="{CC607911-543A-4AE1-8B7D-8E2CA29B2FC8}"/>
                    </a:ext>
                  </a:extLst>
                </p:cNvPr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3984;p38">
                  <a:extLst>
                    <a:ext uri="{FF2B5EF4-FFF2-40B4-BE49-F238E27FC236}">
                      <a16:creationId xmlns:a16="http://schemas.microsoft.com/office/drawing/2014/main" id="{12E6F8AE-CA9E-4C33-935D-5EB3856F7422}"/>
                    </a:ext>
                  </a:extLst>
                </p:cNvPr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3985;p38">
                  <a:extLst>
                    <a:ext uri="{FF2B5EF4-FFF2-40B4-BE49-F238E27FC236}">
                      <a16:creationId xmlns:a16="http://schemas.microsoft.com/office/drawing/2014/main" id="{5B04B4E7-9B6E-4ABC-A98E-014331D9BC9A}"/>
                    </a:ext>
                  </a:extLst>
                </p:cNvPr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3986;p38">
                  <a:extLst>
                    <a:ext uri="{FF2B5EF4-FFF2-40B4-BE49-F238E27FC236}">
                      <a16:creationId xmlns:a16="http://schemas.microsoft.com/office/drawing/2014/main" id="{D0342554-5275-4814-8FB4-A94A5C41B443}"/>
                    </a:ext>
                  </a:extLst>
                </p:cNvPr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3987;p38">
                  <a:extLst>
                    <a:ext uri="{FF2B5EF4-FFF2-40B4-BE49-F238E27FC236}">
                      <a16:creationId xmlns:a16="http://schemas.microsoft.com/office/drawing/2014/main" id="{11CC72B7-348C-4EC5-B740-B6A467F19E67}"/>
                    </a:ext>
                  </a:extLst>
                </p:cNvPr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3988;p38">
                  <a:extLst>
                    <a:ext uri="{FF2B5EF4-FFF2-40B4-BE49-F238E27FC236}">
                      <a16:creationId xmlns:a16="http://schemas.microsoft.com/office/drawing/2014/main" id="{6A4908C0-9EB2-4D92-AA51-8611F85CD32D}"/>
                    </a:ext>
                  </a:extLst>
                </p:cNvPr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3989;p38">
                  <a:extLst>
                    <a:ext uri="{FF2B5EF4-FFF2-40B4-BE49-F238E27FC236}">
                      <a16:creationId xmlns:a16="http://schemas.microsoft.com/office/drawing/2014/main" id="{D8D5D2E9-AEDC-49BC-AA45-E1DE9651A6D0}"/>
                    </a:ext>
                  </a:extLst>
                </p:cNvPr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3990;p38">
                  <a:extLst>
                    <a:ext uri="{FF2B5EF4-FFF2-40B4-BE49-F238E27FC236}">
                      <a16:creationId xmlns:a16="http://schemas.microsoft.com/office/drawing/2014/main" id="{418CDE3C-287C-459A-99EA-61549474669C}"/>
                    </a:ext>
                  </a:extLst>
                </p:cNvPr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3991;p38">
                  <a:extLst>
                    <a:ext uri="{FF2B5EF4-FFF2-40B4-BE49-F238E27FC236}">
                      <a16:creationId xmlns:a16="http://schemas.microsoft.com/office/drawing/2014/main" id="{3BFC3B0A-E027-48FC-B381-C2970D0826A9}"/>
                    </a:ext>
                  </a:extLst>
                </p:cNvPr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3992;p38">
                  <a:extLst>
                    <a:ext uri="{FF2B5EF4-FFF2-40B4-BE49-F238E27FC236}">
                      <a16:creationId xmlns:a16="http://schemas.microsoft.com/office/drawing/2014/main" id="{7485A6A5-907C-4D32-A534-AC7AA631A448}"/>
                    </a:ext>
                  </a:extLst>
                </p:cNvPr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3993;p38">
                  <a:extLst>
                    <a:ext uri="{FF2B5EF4-FFF2-40B4-BE49-F238E27FC236}">
                      <a16:creationId xmlns:a16="http://schemas.microsoft.com/office/drawing/2014/main" id="{CFB20B48-6ABE-4644-ABC1-115EB8742B0E}"/>
                    </a:ext>
                  </a:extLst>
                </p:cNvPr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3994;p38">
                  <a:extLst>
                    <a:ext uri="{FF2B5EF4-FFF2-40B4-BE49-F238E27FC236}">
                      <a16:creationId xmlns:a16="http://schemas.microsoft.com/office/drawing/2014/main" id="{82BC792A-7FDB-4D1D-A9EA-983C2F09737C}"/>
                    </a:ext>
                  </a:extLst>
                </p:cNvPr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3995;p38">
                  <a:extLst>
                    <a:ext uri="{FF2B5EF4-FFF2-40B4-BE49-F238E27FC236}">
                      <a16:creationId xmlns:a16="http://schemas.microsoft.com/office/drawing/2014/main" id="{C9B96DD7-6C28-4254-833C-908318A57D35}"/>
                    </a:ext>
                  </a:extLst>
                </p:cNvPr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3996;p38">
                  <a:extLst>
                    <a:ext uri="{FF2B5EF4-FFF2-40B4-BE49-F238E27FC236}">
                      <a16:creationId xmlns:a16="http://schemas.microsoft.com/office/drawing/2014/main" id="{93B4E6A1-3AF9-409A-BA34-C50244E73359}"/>
                    </a:ext>
                  </a:extLst>
                </p:cNvPr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" name="Google Shape;3997;p38">
                  <a:extLst>
                    <a:ext uri="{FF2B5EF4-FFF2-40B4-BE49-F238E27FC236}">
                      <a16:creationId xmlns:a16="http://schemas.microsoft.com/office/drawing/2014/main" id="{C15BB21E-FB5B-4C8C-8732-73FE4208656E}"/>
                    </a:ext>
                  </a:extLst>
                </p:cNvPr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3998;p38">
                  <a:extLst>
                    <a:ext uri="{FF2B5EF4-FFF2-40B4-BE49-F238E27FC236}">
                      <a16:creationId xmlns:a16="http://schemas.microsoft.com/office/drawing/2014/main" id="{E2210567-FE42-460E-9D04-B29B87DC911A}"/>
                    </a:ext>
                  </a:extLst>
                </p:cNvPr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3999;p38">
                  <a:extLst>
                    <a:ext uri="{FF2B5EF4-FFF2-40B4-BE49-F238E27FC236}">
                      <a16:creationId xmlns:a16="http://schemas.microsoft.com/office/drawing/2014/main" id="{661B5C6B-6AFE-4B98-B14C-7772E0F493AA}"/>
                    </a:ext>
                  </a:extLst>
                </p:cNvPr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4000;p38">
                  <a:extLst>
                    <a:ext uri="{FF2B5EF4-FFF2-40B4-BE49-F238E27FC236}">
                      <a16:creationId xmlns:a16="http://schemas.microsoft.com/office/drawing/2014/main" id="{A52F8C17-24B8-4B9B-AAC3-FD8D7FD23698}"/>
                    </a:ext>
                  </a:extLst>
                </p:cNvPr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4001;p38">
                  <a:extLst>
                    <a:ext uri="{FF2B5EF4-FFF2-40B4-BE49-F238E27FC236}">
                      <a16:creationId xmlns:a16="http://schemas.microsoft.com/office/drawing/2014/main" id="{3791D5E5-CD3D-4917-87AE-940CD313E1A9}"/>
                    </a:ext>
                  </a:extLst>
                </p:cNvPr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4002;p38">
                  <a:extLst>
                    <a:ext uri="{FF2B5EF4-FFF2-40B4-BE49-F238E27FC236}">
                      <a16:creationId xmlns:a16="http://schemas.microsoft.com/office/drawing/2014/main" id="{43E0055F-F218-414C-A3E3-7FA232537390}"/>
                    </a:ext>
                  </a:extLst>
                </p:cNvPr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1" name="Google Shape;4003;p38">
                <a:extLst>
                  <a:ext uri="{FF2B5EF4-FFF2-40B4-BE49-F238E27FC236}">
                    <a16:creationId xmlns:a16="http://schemas.microsoft.com/office/drawing/2014/main" id="{818C41C0-B4D0-44C5-8156-02364F282A1F}"/>
                  </a:ext>
                </a:extLst>
              </p:cNvPr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142" name="Google Shape;4004;p38">
                  <a:extLst>
                    <a:ext uri="{FF2B5EF4-FFF2-40B4-BE49-F238E27FC236}">
                      <a16:creationId xmlns:a16="http://schemas.microsoft.com/office/drawing/2014/main" id="{7B86C151-FDBA-492C-916B-846D588D5612}"/>
                    </a:ext>
                  </a:extLst>
                </p:cNvPr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146" name="Google Shape;4005;p38">
                    <a:extLst>
                      <a:ext uri="{FF2B5EF4-FFF2-40B4-BE49-F238E27FC236}">
                        <a16:creationId xmlns:a16="http://schemas.microsoft.com/office/drawing/2014/main" id="{8D4F94E4-01FD-42E9-A858-E8CDD82C2040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" name="Google Shape;4006;p38">
                    <a:extLst>
                      <a:ext uri="{FF2B5EF4-FFF2-40B4-BE49-F238E27FC236}">
                        <a16:creationId xmlns:a16="http://schemas.microsoft.com/office/drawing/2014/main" id="{6CE31518-4CAF-48AB-99E6-0FC828A31281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" name="Google Shape;4007;p38">
                    <a:extLst>
                      <a:ext uri="{FF2B5EF4-FFF2-40B4-BE49-F238E27FC236}">
                        <a16:creationId xmlns:a16="http://schemas.microsoft.com/office/drawing/2014/main" id="{462ADDDA-6FD4-460C-8BDE-1DCD1E7DA70D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" name="Google Shape;4008;p38">
                    <a:extLst>
                      <a:ext uri="{FF2B5EF4-FFF2-40B4-BE49-F238E27FC236}">
                        <a16:creationId xmlns:a16="http://schemas.microsoft.com/office/drawing/2014/main" id="{61C474AA-A315-4306-B22F-734E2342F6E2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" name="Google Shape;4009;p38">
                    <a:extLst>
                      <a:ext uri="{FF2B5EF4-FFF2-40B4-BE49-F238E27FC236}">
                        <a16:creationId xmlns:a16="http://schemas.microsoft.com/office/drawing/2014/main" id="{1C033D2C-1494-4E0C-9D8B-15D8E418C875}"/>
                      </a:ext>
                    </a:extLst>
                  </p:cNvPr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3" name="Google Shape;4010;p38">
                  <a:extLst>
                    <a:ext uri="{FF2B5EF4-FFF2-40B4-BE49-F238E27FC236}">
                      <a16:creationId xmlns:a16="http://schemas.microsoft.com/office/drawing/2014/main" id="{FFCE4520-6F7A-4FCF-A42F-6418CA1028F6}"/>
                    </a:ext>
                  </a:extLst>
                </p:cNvPr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4011;p38">
                  <a:extLst>
                    <a:ext uri="{FF2B5EF4-FFF2-40B4-BE49-F238E27FC236}">
                      <a16:creationId xmlns:a16="http://schemas.microsoft.com/office/drawing/2014/main" id="{499E9833-072F-49E1-9770-8200C56A9AD5}"/>
                    </a:ext>
                  </a:extLst>
                </p:cNvPr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4012;p38">
                  <a:extLst>
                    <a:ext uri="{FF2B5EF4-FFF2-40B4-BE49-F238E27FC236}">
                      <a16:creationId xmlns:a16="http://schemas.microsoft.com/office/drawing/2014/main" id="{9BB9BDEA-3E67-4AE7-8D63-9DEE8AB5761F}"/>
                    </a:ext>
                  </a:extLst>
                </p:cNvPr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6" name="Google Shape;4013;p38">
              <a:extLst>
                <a:ext uri="{FF2B5EF4-FFF2-40B4-BE49-F238E27FC236}">
                  <a16:creationId xmlns:a16="http://schemas.microsoft.com/office/drawing/2014/main" id="{30F613B2-A3C5-4D9C-B2CD-04C9357AFAD9}"/>
                </a:ext>
              </a:extLst>
            </p:cNvPr>
            <p:cNvSpPr/>
            <p:nvPr/>
          </p:nvSpPr>
          <p:spPr>
            <a:xfrm>
              <a:off x="4909932" y="4156291"/>
              <a:ext cx="110012" cy="182653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4014;p38">
              <a:extLst>
                <a:ext uri="{FF2B5EF4-FFF2-40B4-BE49-F238E27FC236}">
                  <a16:creationId xmlns:a16="http://schemas.microsoft.com/office/drawing/2014/main" id="{084BA4AA-42D7-431A-B91F-767DDF5CBF64}"/>
                </a:ext>
              </a:extLst>
            </p:cNvPr>
            <p:cNvSpPr/>
            <p:nvPr/>
          </p:nvSpPr>
          <p:spPr>
            <a:xfrm>
              <a:off x="4989274" y="4187054"/>
              <a:ext cx="139550" cy="108986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4015;p38">
              <a:extLst>
                <a:ext uri="{FF2B5EF4-FFF2-40B4-BE49-F238E27FC236}">
                  <a16:creationId xmlns:a16="http://schemas.microsoft.com/office/drawing/2014/main" id="{88456FB0-E234-440D-9DFE-178A9195BC9A}"/>
                </a:ext>
              </a:extLst>
            </p:cNvPr>
            <p:cNvSpPr/>
            <p:nvPr/>
          </p:nvSpPr>
          <p:spPr>
            <a:xfrm>
              <a:off x="4984298" y="4184744"/>
              <a:ext cx="42503" cy="62464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4016;p38">
              <a:extLst>
                <a:ext uri="{FF2B5EF4-FFF2-40B4-BE49-F238E27FC236}">
                  <a16:creationId xmlns:a16="http://schemas.microsoft.com/office/drawing/2014/main" id="{58D463F3-944B-43FD-8859-C426D6051A26}"/>
                </a:ext>
              </a:extLst>
            </p:cNvPr>
            <p:cNvSpPr/>
            <p:nvPr/>
          </p:nvSpPr>
          <p:spPr>
            <a:xfrm>
              <a:off x="4935561" y="4069965"/>
              <a:ext cx="69373" cy="76626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4017;p38">
              <a:extLst>
                <a:ext uri="{FF2B5EF4-FFF2-40B4-BE49-F238E27FC236}">
                  <a16:creationId xmlns:a16="http://schemas.microsoft.com/office/drawing/2014/main" id="{38B800B2-351D-44C6-ACB4-2409FA38A168}"/>
                </a:ext>
              </a:extLst>
            </p:cNvPr>
            <p:cNvSpPr/>
            <p:nvPr/>
          </p:nvSpPr>
          <p:spPr>
            <a:xfrm>
              <a:off x="5013094" y="4350882"/>
              <a:ext cx="61445" cy="85034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4018;p38">
              <a:extLst>
                <a:ext uri="{FF2B5EF4-FFF2-40B4-BE49-F238E27FC236}">
                  <a16:creationId xmlns:a16="http://schemas.microsoft.com/office/drawing/2014/main" id="{D3B4275E-E829-4937-902A-268136193AE9}"/>
                </a:ext>
              </a:extLst>
            </p:cNvPr>
            <p:cNvSpPr/>
            <p:nvPr/>
          </p:nvSpPr>
          <p:spPr>
            <a:xfrm>
              <a:off x="5034257" y="4341639"/>
              <a:ext cx="40282" cy="23549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4020;p38">
              <a:extLst>
                <a:ext uri="{FF2B5EF4-FFF2-40B4-BE49-F238E27FC236}">
                  <a16:creationId xmlns:a16="http://schemas.microsoft.com/office/drawing/2014/main" id="{4575F04E-5D5B-47CE-B986-E149ED111C6D}"/>
                </a:ext>
              </a:extLst>
            </p:cNvPr>
            <p:cNvSpPr/>
            <p:nvPr/>
          </p:nvSpPr>
          <p:spPr>
            <a:xfrm flipH="1">
              <a:off x="5927576" y="4051336"/>
              <a:ext cx="757622" cy="438589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4021;p38">
              <a:extLst>
                <a:ext uri="{FF2B5EF4-FFF2-40B4-BE49-F238E27FC236}">
                  <a16:creationId xmlns:a16="http://schemas.microsoft.com/office/drawing/2014/main" id="{E3D44F9A-04A7-4D42-99D8-15CC03F3FC15}"/>
                </a:ext>
              </a:extLst>
            </p:cNvPr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4022;p38">
              <a:extLst>
                <a:ext uri="{FF2B5EF4-FFF2-40B4-BE49-F238E27FC236}">
                  <a16:creationId xmlns:a16="http://schemas.microsoft.com/office/drawing/2014/main" id="{D3A85000-E69D-45BF-87CA-E148D214F943}"/>
                </a:ext>
              </a:extLst>
            </p:cNvPr>
            <p:cNvSpPr/>
            <p:nvPr/>
          </p:nvSpPr>
          <p:spPr>
            <a:xfrm flipH="1">
              <a:off x="6563430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4023;p38">
              <a:extLst>
                <a:ext uri="{FF2B5EF4-FFF2-40B4-BE49-F238E27FC236}">
                  <a16:creationId xmlns:a16="http://schemas.microsoft.com/office/drawing/2014/main" id="{7DEA4805-FAC0-43BD-AC99-1AA2B079C23C}"/>
                </a:ext>
              </a:extLst>
            </p:cNvPr>
            <p:cNvSpPr/>
            <p:nvPr/>
          </p:nvSpPr>
          <p:spPr>
            <a:xfrm flipH="1">
              <a:off x="6653654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4024;p38">
              <a:extLst>
                <a:ext uri="{FF2B5EF4-FFF2-40B4-BE49-F238E27FC236}">
                  <a16:creationId xmlns:a16="http://schemas.microsoft.com/office/drawing/2014/main" id="{3BEE64BA-EC94-4B74-980D-164159CF54C2}"/>
                </a:ext>
              </a:extLst>
            </p:cNvPr>
            <p:cNvSpPr/>
            <p:nvPr/>
          </p:nvSpPr>
          <p:spPr>
            <a:xfrm flipH="1">
              <a:off x="6563430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4025;p38">
              <a:extLst>
                <a:ext uri="{FF2B5EF4-FFF2-40B4-BE49-F238E27FC236}">
                  <a16:creationId xmlns:a16="http://schemas.microsoft.com/office/drawing/2014/main" id="{E0F07A68-E92E-4D64-A194-66A4BCA6F206}"/>
                </a:ext>
              </a:extLst>
            </p:cNvPr>
            <p:cNvSpPr/>
            <p:nvPr/>
          </p:nvSpPr>
          <p:spPr>
            <a:xfrm>
              <a:off x="6631564" y="4127171"/>
              <a:ext cx="91680" cy="134038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4026;p38">
              <a:extLst>
                <a:ext uri="{FF2B5EF4-FFF2-40B4-BE49-F238E27FC236}">
                  <a16:creationId xmlns:a16="http://schemas.microsoft.com/office/drawing/2014/main" id="{0250B91A-DA82-4569-95D9-FD1D123163D1}"/>
                </a:ext>
              </a:extLst>
            </p:cNvPr>
            <p:cNvSpPr/>
            <p:nvPr/>
          </p:nvSpPr>
          <p:spPr>
            <a:xfrm>
              <a:off x="6638515" y="4126007"/>
              <a:ext cx="43914" cy="54115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4027;p38">
              <a:extLst>
                <a:ext uri="{FF2B5EF4-FFF2-40B4-BE49-F238E27FC236}">
                  <a16:creationId xmlns:a16="http://schemas.microsoft.com/office/drawing/2014/main" id="{B5BE9883-2917-4D25-9ADE-1BFB3B689633}"/>
                </a:ext>
              </a:extLst>
            </p:cNvPr>
            <p:cNvSpPr/>
            <p:nvPr/>
          </p:nvSpPr>
          <p:spPr>
            <a:xfrm>
              <a:off x="6647099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4028;p38">
              <a:extLst>
                <a:ext uri="{FF2B5EF4-FFF2-40B4-BE49-F238E27FC236}">
                  <a16:creationId xmlns:a16="http://schemas.microsoft.com/office/drawing/2014/main" id="{E467842D-C60F-405B-BE0E-8D068D8FC2EA}"/>
                </a:ext>
              </a:extLst>
            </p:cNvPr>
            <p:cNvSpPr/>
            <p:nvPr/>
          </p:nvSpPr>
          <p:spPr>
            <a:xfrm>
              <a:off x="6554603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4029;p38">
              <a:extLst>
                <a:ext uri="{FF2B5EF4-FFF2-40B4-BE49-F238E27FC236}">
                  <a16:creationId xmlns:a16="http://schemas.microsoft.com/office/drawing/2014/main" id="{05F543B2-5B03-496A-84B0-CD0ED1123802}"/>
                </a:ext>
              </a:extLst>
            </p:cNvPr>
            <p:cNvSpPr/>
            <p:nvPr/>
          </p:nvSpPr>
          <p:spPr>
            <a:xfrm>
              <a:off x="6631331" y="4204594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4030;p38">
              <a:extLst>
                <a:ext uri="{FF2B5EF4-FFF2-40B4-BE49-F238E27FC236}">
                  <a16:creationId xmlns:a16="http://schemas.microsoft.com/office/drawing/2014/main" id="{08FEA8FF-641D-4372-B05B-54D09B6E54F6}"/>
                </a:ext>
              </a:extLst>
            </p:cNvPr>
            <p:cNvSpPr/>
            <p:nvPr/>
          </p:nvSpPr>
          <p:spPr>
            <a:xfrm>
              <a:off x="6645395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4031;p38">
              <a:extLst>
                <a:ext uri="{FF2B5EF4-FFF2-40B4-BE49-F238E27FC236}">
                  <a16:creationId xmlns:a16="http://schemas.microsoft.com/office/drawing/2014/main" id="{218D88AF-8399-4C55-AB1A-C301EF8B2ED2}"/>
                </a:ext>
              </a:extLst>
            </p:cNvPr>
            <p:cNvSpPr/>
            <p:nvPr/>
          </p:nvSpPr>
          <p:spPr>
            <a:xfrm>
              <a:off x="6647753" y="4129872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4032;p38">
              <a:extLst>
                <a:ext uri="{FF2B5EF4-FFF2-40B4-BE49-F238E27FC236}">
                  <a16:creationId xmlns:a16="http://schemas.microsoft.com/office/drawing/2014/main" id="{CDE2A0BE-84F6-46E7-A1D9-167D86AF3C44}"/>
                </a:ext>
              </a:extLst>
            </p:cNvPr>
            <p:cNvSpPr/>
            <p:nvPr/>
          </p:nvSpPr>
          <p:spPr>
            <a:xfrm>
              <a:off x="6577748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4033;p38">
              <a:extLst>
                <a:ext uri="{FF2B5EF4-FFF2-40B4-BE49-F238E27FC236}">
                  <a16:creationId xmlns:a16="http://schemas.microsoft.com/office/drawing/2014/main" id="{735E319F-95AC-46C7-88EF-F6EF05B98A35}"/>
                </a:ext>
              </a:extLst>
            </p:cNvPr>
            <p:cNvSpPr/>
            <p:nvPr/>
          </p:nvSpPr>
          <p:spPr>
            <a:xfrm>
              <a:off x="6577951" y="4501388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4034;p38">
              <a:extLst>
                <a:ext uri="{FF2B5EF4-FFF2-40B4-BE49-F238E27FC236}">
                  <a16:creationId xmlns:a16="http://schemas.microsoft.com/office/drawing/2014/main" id="{C34E5218-E50F-4EB1-9CAA-81D469AAE0AE}"/>
                </a:ext>
              </a:extLst>
            </p:cNvPr>
            <p:cNvSpPr/>
            <p:nvPr/>
          </p:nvSpPr>
          <p:spPr>
            <a:xfrm>
              <a:off x="6554803" y="4475154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4035;p38">
              <a:extLst>
                <a:ext uri="{FF2B5EF4-FFF2-40B4-BE49-F238E27FC236}">
                  <a16:creationId xmlns:a16="http://schemas.microsoft.com/office/drawing/2014/main" id="{771AB702-1BE4-4FF4-A956-94C7C00E945B}"/>
                </a:ext>
              </a:extLst>
            </p:cNvPr>
            <p:cNvSpPr/>
            <p:nvPr/>
          </p:nvSpPr>
          <p:spPr>
            <a:xfrm>
              <a:off x="6554996" y="4485886"/>
              <a:ext cx="41814" cy="21827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4036;p38">
              <a:extLst>
                <a:ext uri="{FF2B5EF4-FFF2-40B4-BE49-F238E27FC236}">
                  <a16:creationId xmlns:a16="http://schemas.microsoft.com/office/drawing/2014/main" id="{B8D43BB6-3087-4515-B2A3-7BE14355DF9E}"/>
                </a:ext>
              </a:extLst>
            </p:cNvPr>
            <p:cNvSpPr/>
            <p:nvPr/>
          </p:nvSpPr>
          <p:spPr>
            <a:xfrm>
              <a:off x="6570370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4037;p38">
              <a:extLst>
                <a:ext uri="{FF2B5EF4-FFF2-40B4-BE49-F238E27FC236}">
                  <a16:creationId xmlns:a16="http://schemas.microsoft.com/office/drawing/2014/main" id="{6EA562C0-DABC-4D25-8997-F9DCB880E5D7}"/>
                </a:ext>
              </a:extLst>
            </p:cNvPr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4038;p38">
              <a:extLst>
                <a:ext uri="{FF2B5EF4-FFF2-40B4-BE49-F238E27FC236}">
                  <a16:creationId xmlns:a16="http://schemas.microsoft.com/office/drawing/2014/main" id="{89F0B7B1-507D-4463-A588-59053B8CCA16}"/>
                </a:ext>
              </a:extLst>
            </p:cNvPr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4039;p38">
              <a:extLst>
                <a:ext uri="{FF2B5EF4-FFF2-40B4-BE49-F238E27FC236}">
                  <a16:creationId xmlns:a16="http://schemas.microsoft.com/office/drawing/2014/main" id="{129A3245-B93E-4A1D-B912-C1347C4E138C}"/>
                </a:ext>
              </a:extLst>
            </p:cNvPr>
            <p:cNvSpPr/>
            <p:nvPr/>
          </p:nvSpPr>
          <p:spPr>
            <a:xfrm>
              <a:off x="6680200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4040;p38">
              <a:extLst>
                <a:ext uri="{FF2B5EF4-FFF2-40B4-BE49-F238E27FC236}">
                  <a16:creationId xmlns:a16="http://schemas.microsoft.com/office/drawing/2014/main" id="{976908E6-A36C-4FC5-8A24-790386645FD3}"/>
                </a:ext>
              </a:extLst>
            </p:cNvPr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4041;p38">
              <a:extLst>
                <a:ext uri="{FF2B5EF4-FFF2-40B4-BE49-F238E27FC236}">
                  <a16:creationId xmlns:a16="http://schemas.microsoft.com/office/drawing/2014/main" id="{82DA4461-F458-4291-B8E4-EB432F094154}"/>
                </a:ext>
              </a:extLst>
            </p:cNvPr>
            <p:cNvSpPr/>
            <p:nvPr/>
          </p:nvSpPr>
          <p:spPr>
            <a:xfrm>
              <a:off x="6629014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4" name="Google Shape;4042;p38">
              <a:extLst>
                <a:ext uri="{FF2B5EF4-FFF2-40B4-BE49-F238E27FC236}">
                  <a16:creationId xmlns:a16="http://schemas.microsoft.com/office/drawing/2014/main" id="{3B98340A-B14D-4058-9EE3-2152D5A2C3AD}"/>
                </a:ext>
              </a:extLst>
            </p:cNvPr>
            <p:cNvGrpSpPr/>
            <p:nvPr/>
          </p:nvGrpSpPr>
          <p:grpSpPr>
            <a:xfrm>
              <a:off x="6551527" y="4270928"/>
              <a:ext cx="147953" cy="112133"/>
              <a:chOff x="6621095" y="1452181"/>
              <a:chExt cx="330894" cy="250785"/>
            </a:xfrm>
          </p:grpSpPr>
          <p:sp>
            <p:nvSpPr>
              <p:cNvPr id="135" name="Google Shape;4043;p38">
                <a:extLst>
                  <a:ext uri="{FF2B5EF4-FFF2-40B4-BE49-F238E27FC236}">
                    <a16:creationId xmlns:a16="http://schemas.microsoft.com/office/drawing/2014/main" id="{1E482079-8196-4FE9-BA72-14EFFD2072B9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044;p38">
                <a:extLst>
                  <a:ext uri="{FF2B5EF4-FFF2-40B4-BE49-F238E27FC236}">
                    <a16:creationId xmlns:a16="http://schemas.microsoft.com/office/drawing/2014/main" id="{541A7FEB-E32E-48F1-98C9-54A46EDEEAFC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045;p38">
                <a:extLst>
                  <a:ext uri="{FF2B5EF4-FFF2-40B4-BE49-F238E27FC236}">
                    <a16:creationId xmlns:a16="http://schemas.microsoft.com/office/drawing/2014/main" id="{439E2AFF-2B71-40F2-9CD2-EE52F551CC64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046;p38">
                <a:extLst>
                  <a:ext uri="{FF2B5EF4-FFF2-40B4-BE49-F238E27FC236}">
                    <a16:creationId xmlns:a16="http://schemas.microsoft.com/office/drawing/2014/main" id="{9DD09798-D462-4179-8E28-1A2A25E10C55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047;p38">
                <a:extLst>
                  <a:ext uri="{FF2B5EF4-FFF2-40B4-BE49-F238E27FC236}">
                    <a16:creationId xmlns:a16="http://schemas.microsoft.com/office/drawing/2014/main" id="{F53E5C14-075B-42E8-ACAF-DEECB2719472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038" name="Picture 14" descr="흑인과 백인 와이파이, 와이파이 컴퓨터 아이콘 무선 기호, 와이파이, 기타, 컴퓨터 네트워크, 휴대 전화 png | PNGWing">
            <a:extLst>
              <a:ext uri="{FF2B5EF4-FFF2-40B4-BE49-F238E27FC236}">
                <a16:creationId xmlns:a16="http://schemas.microsoft.com/office/drawing/2014/main" id="{4343C47D-FCDB-4C8C-8C27-6D29233E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9" b="97740" l="1957" r="99457">
                        <a14:foregroundMark x1="32826" y1="12712" x2="34783" y2="12853"/>
                        <a14:foregroundMark x1="52500" y1="35593" x2="55326" y2="39124"/>
                        <a14:foregroundMark x1="47283" y1="59040" x2="55000" y2="63418"/>
                        <a14:foregroundMark x1="55000" y1="63418" x2="55000" y2="63418"/>
                        <a14:foregroundMark x1="49457" y1="89689" x2="50870" y2="92373"/>
                        <a14:foregroundMark x1="49457" y1="8051" x2="58587" y2="11299"/>
                        <a14:foregroundMark x1="46196" y1="10028" x2="31196" y2="16667"/>
                        <a14:foregroundMark x1="19674" y1="22034" x2="7174" y2="32627"/>
                        <a14:foregroundMark x1="61304" y1="8051" x2="79348" y2="15678"/>
                        <a14:foregroundMark x1="49783" y1="989" x2="53696" y2="1695"/>
                        <a14:foregroundMark x1="4891" y1="28814" x2="2065" y2="33333"/>
                        <a14:foregroundMark x1="91196" y1="27684" x2="95326" y2="35028"/>
                        <a14:foregroundMark x1="99565" y1="30085" x2="99457" y2="31497"/>
                        <a14:foregroundMark x1="51957" y1="96045" x2="51087" y2="977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309" y="3973785"/>
            <a:ext cx="561398" cy="43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651075A8-1C43-4965-8231-68FD7F8BDE6F}"/>
              </a:ext>
            </a:extLst>
          </p:cNvPr>
          <p:cNvSpPr txBox="1"/>
          <p:nvPr/>
        </p:nvSpPr>
        <p:spPr>
          <a:xfrm>
            <a:off x="7873171" y="5568089"/>
            <a:ext cx="1971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Delay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328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C616829-5737-4148-9C2C-F84930A492FE}"/>
              </a:ext>
            </a:extLst>
          </p:cNvPr>
          <p:cNvSpPr txBox="1"/>
          <p:nvPr/>
        </p:nvSpPr>
        <p:spPr>
          <a:xfrm>
            <a:off x="558360" y="185895"/>
            <a:ext cx="9919719" cy="98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altLang="ko-KR" sz="4400" dirty="0">
                <a:latin typeface="Times New Roman" panose="02020603050405020304" pitchFamily="18" charset="0"/>
                <a:ea typeface="HyhwpEQ" panose="02030600000101010101" pitchFamily="18" charset="-127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0" name="Picture 2" descr="회색 라우터 그림 손으로 그려진 된 회색 라우터 그림 회색 라우터, 전자 장치, 된, 회색 라우터무료 다운로드를위한 PNG 및 PSD  파일">
            <a:extLst>
              <a:ext uri="{FF2B5EF4-FFF2-40B4-BE49-F238E27FC236}">
                <a16:creationId xmlns:a16="http://schemas.microsoft.com/office/drawing/2014/main" id="{B4AF3F88-7D14-4F26-872E-BDA4519D8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41" b="90169" l="10000" r="90000">
                        <a14:foregroundMark x1="41719" y1="90169" x2="47500" y2="88633"/>
                        <a14:foregroundMark x1="47188" y1="8141" x2="47188" y2="99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52" t="6620" r="13016" b="6866"/>
          <a:stretch/>
        </p:blipFill>
        <p:spPr bwMode="auto">
          <a:xfrm>
            <a:off x="3224300" y="3002788"/>
            <a:ext cx="728748" cy="85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Google Shape;4555;p39">
            <a:extLst>
              <a:ext uri="{FF2B5EF4-FFF2-40B4-BE49-F238E27FC236}">
                <a16:creationId xmlns:a16="http://schemas.microsoft.com/office/drawing/2014/main" id="{8A1F3CED-7F21-48E2-A02A-8D7C1BC016A4}"/>
              </a:ext>
            </a:extLst>
          </p:cNvPr>
          <p:cNvSpPr/>
          <p:nvPr/>
        </p:nvSpPr>
        <p:spPr>
          <a:xfrm>
            <a:off x="5993592" y="2765109"/>
            <a:ext cx="213388" cy="36969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4554;p39">
            <a:extLst>
              <a:ext uri="{FF2B5EF4-FFF2-40B4-BE49-F238E27FC236}">
                <a16:creationId xmlns:a16="http://schemas.microsoft.com/office/drawing/2014/main" id="{ED70C7E3-BABB-45EA-81B0-53573CDF9061}"/>
              </a:ext>
            </a:extLst>
          </p:cNvPr>
          <p:cNvSpPr/>
          <p:nvPr/>
        </p:nvSpPr>
        <p:spPr>
          <a:xfrm>
            <a:off x="4622669" y="5316045"/>
            <a:ext cx="288029" cy="36969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27" name="Google Shape;4556;p39">
            <a:extLst>
              <a:ext uri="{FF2B5EF4-FFF2-40B4-BE49-F238E27FC236}">
                <a16:creationId xmlns:a16="http://schemas.microsoft.com/office/drawing/2014/main" id="{B4EBA494-1E0D-44D0-A445-35F31BCE7F27}"/>
              </a:ext>
            </a:extLst>
          </p:cNvPr>
          <p:cNvGrpSpPr/>
          <p:nvPr/>
        </p:nvGrpSpPr>
        <p:grpSpPr>
          <a:xfrm>
            <a:off x="6302558" y="3845010"/>
            <a:ext cx="386943" cy="372647"/>
            <a:chOff x="2583325" y="2972875"/>
            <a:chExt cx="462850" cy="445750"/>
          </a:xfrm>
        </p:grpSpPr>
        <p:sp>
          <p:nvSpPr>
            <p:cNvPr id="228" name="Google Shape;4557;p39">
              <a:extLst>
                <a:ext uri="{FF2B5EF4-FFF2-40B4-BE49-F238E27FC236}">
                  <a16:creationId xmlns:a16="http://schemas.microsoft.com/office/drawing/2014/main" id="{3630D0B0-AD4C-40F5-BEEA-62D143BABEA6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9" name="Google Shape;4558;p39">
              <a:extLst>
                <a:ext uri="{FF2B5EF4-FFF2-40B4-BE49-F238E27FC236}">
                  <a16:creationId xmlns:a16="http://schemas.microsoft.com/office/drawing/2014/main" id="{CA20787E-8645-4682-84CD-E459E7F1A966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4554;p39">
            <a:extLst>
              <a:ext uri="{FF2B5EF4-FFF2-40B4-BE49-F238E27FC236}">
                <a16:creationId xmlns:a16="http://schemas.microsoft.com/office/drawing/2014/main" id="{FBED288C-D6EF-44E9-B8B6-352A4EFB94FF}"/>
              </a:ext>
            </a:extLst>
          </p:cNvPr>
          <p:cNvSpPr/>
          <p:nvPr/>
        </p:nvSpPr>
        <p:spPr>
          <a:xfrm>
            <a:off x="4334640" y="2009044"/>
            <a:ext cx="288029" cy="36969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31" name="Google Shape;4555;p39">
            <a:extLst>
              <a:ext uri="{FF2B5EF4-FFF2-40B4-BE49-F238E27FC236}">
                <a16:creationId xmlns:a16="http://schemas.microsoft.com/office/drawing/2014/main" id="{0B4EA25C-598D-4DA6-AA89-7E474965C666}"/>
              </a:ext>
            </a:extLst>
          </p:cNvPr>
          <p:cNvSpPr/>
          <p:nvPr/>
        </p:nvSpPr>
        <p:spPr>
          <a:xfrm>
            <a:off x="5094657" y="3864105"/>
            <a:ext cx="213388" cy="36969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96BBB17-C7DD-4ACB-8D51-2A72DC58A46F}"/>
              </a:ext>
            </a:extLst>
          </p:cNvPr>
          <p:cNvCxnSpPr>
            <a:endCxn id="10" idx="3"/>
          </p:cNvCxnSpPr>
          <p:nvPr/>
        </p:nvCxnSpPr>
        <p:spPr>
          <a:xfrm flipH="1">
            <a:off x="3953048" y="2378743"/>
            <a:ext cx="525606" cy="10502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16ADE60B-BE00-4C55-B7A0-424BB637419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953048" y="3169365"/>
            <a:ext cx="2147240" cy="2596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238FCB5D-07E3-47E9-9204-1E6BA0FFB7CD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3953048" y="3428999"/>
            <a:ext cx="2349512" cy="4964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7AF8C1BF-E053-4F89-9E0D-BCD45F922A5B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3953048" y="3428999"/>
            <a:ext cx="1173700" cy="6310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2D1F6912-FA47-4B9B-8B14-A95C22A21FEA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3953048" y="3428999"/>
            <a:ext cx="813635" cy="18870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91A86E5D-0CAF-4C31-B468-76B82115EFF2}"/>
              </a:ext>
            </a:extLst>
          </p:cNvPr>
          <p:cNvSpPr/>
          <p:nvPr/>
        </p:nvSpPr>
        <p:spPr>
          <a:xfrm>
            <a:off x="2426218" y="3582792"/>
            <a:ext cx="798082" cy="759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Google Shape;1746;p30">
            <a:extLst>
              <a:ext uri="{FF2B5EF4-FFF2-40B4-BE49-F238E27FC236}">
                <a16:creationId xmlns:a16="http://schemas.microsoft.com/office/drawing/2014/main" id="{95AB62F7-2DC5-4CF5-B801-3DF37CCDC75A}"/>
              </a:ext>
            </a:extLst>
          </p:cNvPr>
          <p:cNvSpPr txBox="1">
            <a:spLocks/>
          </p:cNvSpPr>
          <p:nvPr/>
        </p:nvSpPr>
        <p:spPr>
          <a:xfrm>
            <a:off x="984114" y="3335610"/>
            <a:ext cx="1116847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latinLnBrk="0">
              <a:spcBef>
                <a:spcPts val="360"/>
              </a:spcBef>
            </a:pPr>
            <a:r>
              <a:rPr lang="en-US" sz="1600" kern="0" dirty="0"/>
              <a:t>Backhaul</a:t>
            </a:r>
          </a:p>
        </p:txBody>
      </p:sp>
      <p:sp>
        <p:nvSpPr>
          <p:cNvPr id="1037" name="Google Shape;4530;p39">
            <a:extLst>
              <a:ext uri="{FF2B5EF4-FFF2-40B4-BE49-F238E27FC236}">
                <a16:creationId xmlns:a16="http://schemas.microsoft.com/office/drawing/2014/main" id="{9964D2F0-45D3-4684-B7D1-DBD0C650ACF9}"/>
              </a:ext>
            </a:extLst>
          </p:cNvPr>
          <p:cNvSpPr/>
          <p:nvPr/>
        </p:nvSpPr>
        <p:spPr>
          <a:xfrm>
            <a:off x="2016149" y="3357327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040" name="Picture 16" descr="Upward Fold Comments - Arrow Up Icon Png Clipart (#1636766) - PinClipart">
            <a:extLst>
              <a:ext uri="{FF2B5EF4-FFF2-40B4-BE49-F238E27FC236}">
                <a16:creationId xmlns:a16="http://schemas.microsoft.com/office/drawing/2014/main" id="{7617C756-1186-4E61-BECB-E1E23D37F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45" b="89796" l="7500" r="94205">
                        <a14:foregroundMark x1="29432" y1="28034" x2="24205" y2="33083"/>
                        <a14:foregroundMark x1="24205" y1="33083" x2="24205" y2="33083"/>
                        <a14:foregroundMark x1="52386" y1="13641" x2="52386" y2="13641"/>
                        <a14:foregroundMark x1="50795" y1="6552" x2="51818" y2="7411"/>
                        <a14:foregroundMark x1="89091" y1="47261" x2="94091" y2="51557"/>
                        <a14:foregroundMark x1="94091" y1="47261" x2="94205" y2="48980"/>
                        <a14:foregroundMark x1="7500" y1="46617" x2="8182" y2="48335"/>
                        <a14:foregroundMark x1="43068" y1="57465" x2="29318" y2="69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683" y="2644237"/>
            <a:ext cx="245390" cy="2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16" descr="Upward Fold Comments - Arrow Up Icon Png Clipart (#1636766) - PinClipart">
            <a:extLst>
              <a:ext uri="{FF2B5EF4-FFF2-40B4-BE49-F238E27FC236}">
                <a16:creationId xmlns:a16="http://schemas.microsoft.com/office/drawing/2014/main" id="{1F90457C-8C1E-4198-8BC3-6FD538A9C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45" b="89796" l="7500" r="94205">
                        <a14:foregroundMark x1="29432" y1="28034" x2="24205" y2="33083"/>
                        <a14:foregroundMark x1="24205" y1="33083" x2="24205" y2="33083"/>
                        <a14:foregroundMark x1="52386" y1="13641" x2="52386" y2="13641"/>
                        <a14:foregroundMark x1="50795" y1="6552" x2="51818" y2="7411"/>
                        <a14:foregroundMark x1="89091" y1="47261" x2="94091" y2="51557"/>
                        <a14:foregroundMark x1="94091" y1="47261" x2="94205" y2="48980"/>
                        <a14:foregroundMark x1="7500" y1="46617" x2="8182" y2="48335"/>
                        <a14:foregroundMark x1="43068" y1="57465" x2="29318" y2="69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593" y="3335942"/>
            <a:ext cx="245390" cy="2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16" descr="Upward Fold Comments - Arrow Up Icon Png Clipart (#1636766) - PinClipart">
            <a:extLst>
              <a:ext uri="{FF2B5EF4-FFF2-40B4-BE49-F238E27FC236}">
                <a16:creationId xmlns:a16="http://schemas.microsoft.com/office/drawing/2014/main" id="{7EBEE517-CF65-4137-A341-D6693B43C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45" b="89796" l="7500" r="94205">
                        <a14:foregroundMark x1="29432" y1="28034" x2="24205" y2="33083"/>
                        <a14:foregroundMark x1="24205" y1="33083" x2="24205" y2="33083"/>
                        <a14:foregroundMark x1="52386" y1="13641" x2="52386" y2="13641"/>
                        <a14:foregroundMark x1="50795" y1="6552" x2="51818" y2="7411"/>
                        <a14:foregroundMark x1="89091" y1="47261" x2="94091" y2="51557"/>
                        <a14:foregroundMark x1="94091" y1="47261" x2="94205" y2="48980"/>
                        <a14:foregroundMark x1="7500" y1="46617" x2="8182" y2="48335"/>
                        <a14:foregroundMark x1="43068" y1="57465" x2="29318" y2="69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301" y="4542701"/>
            <a:ext cx="245390" cy="2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" name="Google Shape;1746;p30">
            <a:extLst>
              <a:ext uri="{FF2B5EF4-FFF2-40B4-BE49-F238E27FC236}">
                <a16:creationId xmlns:a16="http://schemas.microsoft.com/office/drawing/2014/main" id="{22B45E0B-C69A-458D-9E8E-896C2FC85507}"/>
              </a:ext>
            </a:extLst>
          </p:cNvPr>
          <p:cNvSpPr txBox="1">
            <a:spLocks/>
          </p:cNvSpPr>
          <p:nvPr/>
        </p:nvSpPr>
        <p:spPr>
          <a:xfrm>
            <a:off x="2508227" y="3934829"/>
            <a:ext cx="1116847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latinLnBrk="0">
              <a:spcBef>
                <a:spcPts val="360"/>
              </a:spcBef>
            </a:pPr>
            <a:r>
              <a:rPr lang="en-US" sz="1600" kern="0" dirty="0"/>
              <a:t>Congested!</a:t>
            </a:r>
          </a:p>
        </p:txBody>
      </p:sp>
      <p:cxnSp>
        <p:nvCxnSpPr>
          <p:cNvPr id="1041" name="직선 화살표 연결선 1040">
            <a:extLst>
              <a:ext uri="{FF2B5EF4-FFF2-40B4-BE49-F238E27FC236}">
                <a16:creationId xmlns:a16="http://schemas.microsoft.com/office/drawing/2014/main" id="{5BCC850C-26D9-469D-AC8B-BE52E9C7DF4D}"/>
              </a:ext>
            </a:extLst>
          </p:cNvPr>
          <p:cNvCxnSpPr>
            <a:cxnSpLocks/>
          </p:cNvCxnSpPr>
          <p:nvPr/>
        </p:nvCxnSpPr>
        <p:spPr>
          <a:xfrm flipH="1" flipV="1">
            <a:off x="6302558" y="2903871"/>
            <a:ext cx="1964064" cy="67892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3" name="그룹 1042">
            <a:extLst>
              <a:ext uri="{FF2B5EF4-FFF2-40B4-BE49-F238E27FC236}">
                <a16:creationId xmlns:a16="http://schemas.microsoft.com/office/drawing/2014/main" id="{EDEC41A3-C327-4459-ADD3-7E8EC476C1BE}"/>
              </a:ext>
            </a:extLst>
          </p:cNvPr>
          <p:cNvGrpSpPr/>
          <p:nvPr/>
        </p:nvGrpSpPr>
        <p:grpSpPr>
          <a:xfrm>
            <a:off x="8266622" y="3049324"/>
            <a:ext cx="395287" cy="1077481"/>
            <a:chOff x="7975479" y="1521261"/>
            <a:chExt cx="784162" cy="2137484"/>
          </a:xfrm>
        </p:grpSpPr>
        <p:sp>
          <p:nvSpPr>
            <p:cNvPr id="291" name="Google Shape;3519;p38">
              <a:extLst>
                <a:ext uri="{FF2B5EF4-FFF2-40B4-BE49-F238E27FC236}">
                  <a16:creationId xmlns:a16="http://schemas.microsoft.com/office/drawing/2014/main" id="{932808AF-85B5-41BE-84B3-FA72C2CC6C30}"/>
                </a:ext>
              </a:extLst>
            </p:cNvPr>
            <p:cNvSpPr/>
            <p:nvPr/>
          </p:nvSpPr>
          <p:spPr>
            <a:xfrm>
              <a:off x="7975479" y="3197629"/>
              <a:ext cx="784162" cy="461116"/>
            </a:xfrm>
            <a:custGeom>
              <a:avLst/>
              <a:gdLst/>
              <a:ahLst/>
              <a:cxnLst/>
              <a:rect l="l" t="t" r="r" b="b"/>
              <a:pathLst>
                <a:path w="1029717" h="605511" extrusionOk="0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3520;p38">
              <a:extLst>
                <a:ext uri="{FF2B5EF4-FFF2-40B4-BE49-F238E27FC236}">
                  <a16:creationId xmlns:a16="http://schemas.microsoft.com/office/drawing/2014/main" id="{6A3A242B-F11F-4DC6-B12D-FA7EA67DFA88}"/>
                </a:ext>
              </a:extLst>
            </p:cNvPr>
            <p:cNvSpPr/>
            <p:nvPr/>
          </p:nvSpPr>
          <p:spPr>
            <a:xfrm>
              <a:off x="8037441" y="1521261"/>
              <a:ext cx="708102" cy="2069205"/>
            </a:xfrm>
            <a:custGeom>
              <a:avLst/>
              <a:gdLst/>
              <a:ahLst/>
              <a:cxnLst/>
              <a:rect l="l" t="t" r="r" b="b"/>
              <a:pathLst>
                <a:path w="929840" h="2717164" extrusionOk="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3521;p38">
              <a:extLst>
                <a:ext uri="{FF2B5EF4-FFF2-40B4-BE49-F238E27FC236}">
                  <a16:creationId xmlns:a16="http://schemas.microsoft.com/office/drawing/2014/main" id="{4AA37AEC-A4DF-4A9D-9C66-A0FD6E1B240F}"/>
                </a:ext>
              </a:extLst>
            </p:cNvPr>
            <p:cNvSpPr/>
            <p:nvPr/>
          </p:nvSpPr>
          <p:spPr>
            <a:xfrm>
              <a:off x="8671386" y="3515332"/>
              <a:ext cx="42943" cy="92482"/>
            </a:xfrm>
            <a:custGeom>
              <a:avLst/>
              <a:gdLst/>
              <a:ahLst/>
              <a:cxnLst/>
              <a:rect l="l" t="t" r="r" b="b"/>
              <a:pathLst>
                <a:path w="56391" h="121443" extrusionOk="0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3522;p38">
              <a:extLst>
                <a:ext uri="{FF2B5EF4-FFF2-40B4-BE49-F238E27FC236}">
                  <a16:creationId xmlns:a16="http://schemas.microsoft.com/office/drawing/2014/main" id="{C5E070B5-8B5B-474E-9983-49162E4D4ED3}"/>
                </a:ext>
              </a:extLst>
            </p:cNvPr>
            <p:cNvSpPr/>
            <p:nvPr/>
          </p:nvSpPr>
          <p:spPr>
            <a:xfrm>
              <a:off x="8028676" y="1525601"/>
              <a:ext cx="39539" cy="58318"/>
            </a:xfrm>
            <a:custGeom>
              <a:avLst/>
              <a:gdLst/>
              <a:ahLst/>
              <a:cxnLst/>
              <a:rect l="l" t="t" r="r" b="b"/>
              <a:pathLst>
                <a:path w="51922" h="76581" extrusionOk="0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3523;p38">
              <a:extLst>
                <a:ext uri="{FF2B5EF4-FFF2-40B4-BE49-F238E27FC236}">
                  <a16:creationId xmlns:a16="http://schemas.microsoft.com/office/drawing/2014/main" id="{15EDF898-43D2-4B1C-8D71-FCF7ADF82625}"/>
                </a:ext>
              </a:extLst>
            </p:cNvPr>
            <p:cNvSpPr/>
            <p:nvPr/>
          </p:nvSpPr>
          <p:spPr>
            <a:xfrm>
              <a:off x="8002534" y="1538536"/>
              <a:ext cx="708104" cy="2069253"/>
            </a:xfrm>
            <a:custGeom>
              <a:avLst/>
              <a:gdLst/>
              <a:ahLst/>
              <a:cxnLst/>
              <a:rect l="l" t="t" r="r" b="b"/>
              <a:pathLst>
                <a:path w="929842" h="2717228" extrusionOk="0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3524;p38">
              <a:extLst>
                <a:ext uri="{FF2B5EF4-FFF2-40B4-BE49-F238E27FC236}">
                  <a16:creationId xmlns:a16="http://schemas.microsoft.com/office/drawing/2014/main" id="{B47061DA-C30E-4917-96C9-53E3B54E0A9F}"/>
                </a:ext>
              </a:extLst>
            </p:cNvPr>
            <p:cNvSpPr/>
            <p:nvPr/>
          </p:nvSpPr>
          <p:spPr>
            <a:xfrm>
              <a:off x="7996813" y="1542402"/>
              <a:ext cx="708031" cy="2069243"/>
            </a:xfrm>
            <a:custGeom>
              <a:avLst/>
              <a:gdLst/>
              <a:ahLst/>
              <a:cxnLst/>
              <a:rect l="l" t="t" r="r" b="b"/>
              <a:pathLst>
                <a:path w="929745" h="2717215" extrusionOk="0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3525;p38">
              <a:extLst>
                <a:ext uri="{FF2B5EF4-FFF2-40B4-BE49-F238E27FC236}">
                  <a16:creationId xmlns:a16="http://schemas.microsoft.com/office/drawing/2014/main" id="{EA7D1DDB-3A18-4FAE-B405-D34C5E2A159B}"/>
                </a:ext>
              </a:extLst>
            </p:cNvPr>
            <p:cNvSpPr/>
            <p:nvPr/>
          </p:nvSpPr>
          <p:spPr>
            <a:xfrm>
              <a:off x="8036064" y="1603536"/>
              <a:ext cx="629746" cy="1921964"/>
            </a:xfrm>
            <a:custGeom>
              <a:avLst/>
              <a:gdLst/>
              <a:ahLst/>
              <a:cxnLst/>
              <a:rect l="l" t="t" r="r" b="b"/>
              <a:pathLst>
                <a:path w="826947" h="2523815" extrusionOk="0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3526;p38">
              <a:extLst>
                <a:ext uri="{FF2B5EF4-FFF2-40B4-BE49-F238E27FC236}">
                  <a16:creationId xmlns:a16="http://schemas.microsoft.com/office/drawing/2014/main" id="{A51AB0C3-8B09-469C-BC89-1607179351F6}"/>
                </a:ext>
              </a:extLst>
            </p:cNvPr>
            <p:cNvSpPr/>
            <p:nvPr/>
          </p:nvSpPr>
          <p:spPr>
            <a:xfrm rot="19809977">
              <a:off x="8342756" y="1756792"/>
              <a:ext cx="28195" cy="48768"/>
            </a:xfrm>
            <a:custGeom>
              <a:avLst/>
              <a:gdLst/>
              <a:ahLst/>
              <a:cxnLst/>
              <a:rect l="l" t="t" r="r" b="b"/>
              <a:pathLst>
                <a:path w="37023" h="64037" extrusionOk="0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3527;p38">
              <a:extLst>
                <a:ext uri="{FF2B5EF4-FFF2-40B4-BE49-F238E27FC236}">
                  <a16:creationId xmlns:a16="http://schemas.microsoft.com/office/drawing/2014/main" id="{186611AB-7EC2-427A-8827-5A0EB12C292F}"/>
                </a:ext>
              </a:extLst>
            </p:cNvPr>
            <p:cNvSpPr/>
            <p:nvPr/>
          </p:nvSpPr>
          <p:spPr>
            <a:xfrm>
              <a:off x="8343623" y="1767344"/>
              <a:ext cx="14484" cy="18638"/>
            </a:xfrm>
            <a:custGeom>
              <a:avLst/>
              <a:gdLst/>
              <a:ahLst/>
              <a:cxnLst/>
              <a:rect l="l" t="t" r="r" b="b"/>
              <a:pathLst>
                <a:path w="19019" h="24476" extrusionOk="0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528;p38">
              <a:extLst>
                <a:ext uri="{FF2B5EF4-FFF2-40B4-BE49-F238E27FC236}">
                  <a16:creationId xmlns:a16="http://schemas.microsoft.com/office/drawing/2014/main" id="{2A440C81-F40C-4A96-ABBA-CC404B65FA71}"/>
                </a:ext>
              </a:extLst>
            </p:cNvPr>
            <p:cNvSpPr/>
            <p:nvPr/>
          </p:nvSpPr>
          <p:spPr>
            <a:xfrm>
              <a:off x="8718820" y="2137084"/>
              <a:ext cx="16004" cy="87901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529;p38">
              <a:extLst>
                <a:ext uri="{FF2B5EF4-FFF2-40B4-BE49-F238E27FC236}">
                  <a16:creationId xmlns:a16="http://schemas.microsoft.com/office/drawing/2014/main" id="{37BB8FE2-8DE0-4A26-BEEC-FF22B62EA3F2}"/>
                </a:ext>
              </a:extLst>
            </p:cNvPr>
            <p:cNvSpPr/>
            <p:nvPr/>
          </p:nvSpPr>
          <p:spPr>
            <a:xfrm>
              <a:off x="8718820" y="2242842"/>
              <a:ext cx="16004" cy="87901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44" name="Picture 18" descr="Battery PNG Background Image | PNG Mart">
            <a:extLst>
              <a:ext uri="{FF2B5EF4-FFF2-40B4-BE49-F238E27FC236}">
                <a16:creationId xmlns:a16="http://schemas.microsoft.com/office/drawing/2014/main" id="{B9354241-4EA7-46BD-B8AA-483C0EC6B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57" r="1968"/>
          <a:stretch/>
        </p:blipFill>
        <p:spPr bwMode="auto">
          <a:xfrm>
            <a:off x="8903799" y="3244722"/>
            <a:ext cx="460164" cy="73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0" descr="Battery PNG Background Image | PNG Mart">
            <a:extLst>
              <a:ext uri="{FF2B5EF4-FFF2-40B4-BE49-F238E27FC236}">
                <a16:creationId xmlns:a16="http://schemas.microsoft.com/office/drawing/2014/main" id="{B64B0DFE-C5B6-45CA-AF72-518E8E0C9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" r="75777"/>
          <a:stretch/>
        </p:blipFill>
        <p:spPr bwMode="auto">
          <a:xfrm>
            <a:off x="9457532" y="3244721"/>
            <a:ext cx="478963" cy="73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TextBox 1045">
            <a:extLst>
              <a:ext uri="{FF2B5EF4-FFF2-40B4-BE49-F238E27FC236}">
                <a16:creationId xmlns:a16="http://schemas.microsoft.com/office/drawing/2014/main" id="{53E8216C-10A0-452F-82DC-68505BD10C49}"/>
              </a:ext>
            </a:extLst>
          </p:cNvPr>
          <p:cNvSpPr txBox="1"/>
          <p:nvPr/>
        </p:nvSpPr>
        <p:spPr>
          <a:xfrm>
            <a:off x="8313369" y="4174527"/>
            <a:ext cx="105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한정적인 </a:t>
            </a:r>
            <a:endParaRPr lang="en-US" altLang="ko-KR" sz="1400" dirty="0"/>
          </a:p>
          <a:p>
            <a:pPr algn="ctr"/>
            <a:r>
              <a:rPr lang="ko-KR" altLang="en-US" sz="1400" dirty="0"/>
              <a:t>베터리</a:t>
            </a:r>
          </a:p>
        </p:txBody>
      </p:sp>
      <p:grpSp>
        <p:nvGrpSpPr>
          <p:cNvPr id="323" name="Google Shape;4458;p39">
            <a:extLst>
              <a:ext uri="{FF2B5EF4-FFF2-40B4-BE49-F238E27FC236}">
                <a16:creationId xmlns:a16="http://schemas.microsoft.com/office/drawing/2014/main" id="{1AF49F65-45E2-4874-B972-D0EE1A946388}"/>
              </a:ext>
            </a:extLst>
          </p:cNvPr>
          <p:cNvGrpSpPr/>
          <p:nvPr/>
        </p:nvGrpSpPr>
        <p:grpSpPr>
          <a:xfrm>
            <a:off x="3925425" y="2641600"/>
            <a:ext cx="264731" cy="343592"/>
            <a:chOff x="584925" y="922575"/>
            <a:chExt cx="415200" cy="502525"/>
          </a:xfrm>
          <a:solidFill>
            <a:srgbClr val="FE6565"/>
          </a:solidFill>
        </p:grpSpPr>
        <p:sp>
          <p:nvSpPr>
            <p:cNvPr id="324" name="Google Shape;4459;p39">
              <a:extLst>
                <a:ext uri="{FF2B5EF4-FFF2-40B4-BE49-F238E27FC236}">
                  <a16:creationId xmlns:a16="http://schemas.microsoft.com/office/drawing/2014/main" id="{2D1FC1A9-07F1-4E92-AAF1-E93E658C0BAC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5" name="Google Shape;4460;p39">
              <a:extLst>
                <a:ext uri="{FF2B5EF4-FFF2-40B4-BE49-F238E27FC236}">
                  <a16:creationId xmlns:a16="http://schemas.microsoft.com/office/drawing/2014/main" id="{E10D967A-813F-4028-B346-C48CB2B7DAB3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6" name="Google Shape;4461;p39">
              <a:extLst>
                <a:ext uri="{FF2B5EF4-FFF2-40B4-BE49-F238E27FC236}">
                  <a16:creationId xmlns:a16="http://schemas.microsoft.com/office/drawing/2014/main" id="{8D600F53-CA60-4F35-8AF1-D772BCC8669A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4" name="Google Shape;4458;p39">
            <a:extLst>
              <a:ext uri="{FF2B5EF4-FFF2-40B4-BE49-F238E27FC236}">
                <a16:creationId xmlns:a16="http://schemas.microsoft.com/office/drawing/2014/main" id="{549DF4EA-9A16-4953-BD22-BEE0C590931A}"/>
              </a:ext>
            </a:extLst>
          </p:cNvPr>
          <p:cNvGrpSpPr/>
          <p:nvPr/>
        </p:nvGrpSpPr>
        <p:grpSpPr>
          <a:xfrm>
            <a:off x="4763759" y="3013735"/>
            <a:ext cx="264731" cy="343592"/>
            <a:chOff x="584925" y="922575"/>
            <a:chExt cx="415200" cy="502525"/>
          </a:xfrm>
          <a:solidFill>
            <a:srgbClr val="52E0FF"/>
          </a:solidFill>
        </p:grpSpPr>
        <p:sp>
          <p:nvSpPr>
            <p:cNvPr id="345" name="Google Shape;4459;p39">
              <a:extLst>
                <a:ext uri="{FF2B5EF4-FFF2-40B4-BE49-F238E27FC236}">
                  <a16:creationId xmlns:a16="http://schemas.microsoft.com/office/drawing/2014/main" id="{AC293106-EEDF-4397-AA5C-BF487BE01D53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6" name="Google Shape;4460;p39">
              <a:extLst>
                <a:ext uri="{FF2B5EF4-FFF2-40B4-BE49-F238E27FC236}">
                  <a16:creationId xmlns:a16="http://schemas.microsoft.com/office/drawing/2014/main" id="{AD2C95C0-1974-495C-9A6D-881CB4260BD5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4461;p39">
              <a:extLst>
                <a:ext uri="{FF2B5EF4-FFF2-40B4-BE49-F238E27FC236}">
                  <a16:creationId xmlns:a16="http://schemas.microsoft.com/office/drawing/2014/main" id="{6193548D-89E8-4816-9459-77A623319168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8" name="Google Shape;4458;p39">
            <a:extLst>
              <a:ext uri="{FF2B5EF4-FFF2-40B4-BE49-F238E27FC236}">
                <a16:creationId xmlns:a16="http://schemas.microsoft.com/office/drawing/2014/main" id="{CEFDF7A7-F4DC-4B46-8CB1-4E7BFD258DE2}"/>
              </a:ext>
            </a:extLst>
          </p:cNvPr>
          <p:cNvGrpSpPr/>
          <p:nvPr/>
        </p:nvGrpSpPr>
        <p:grpSpPr>
          <a:xfrm>
            <a:off x="5355360" y="3498855"/>
            <a:ext cx="264731" cy="343592"/>
            <a:chOff x="584925" y="922575"/>
            <a:chExt cx="415200" cy="502525"/>
          </a:xfrm>
          <a:solidFill>
            <a:srgbClr val="FE6565"/>
          </a:solidFill>
        </p:grpSpPr>
        <p:sp>
          <p:nvSpPr>
            <p:cNvPr id="349" name="Google Shape;4459;p39">
              <a:extLst>
                <a:ext uri="{FF2B5EF4-FFF2-40B4-BE49-F238E27FC236}">
                  <a16:creationId xmlns:a16="http://schemas.microsoft.com/office/drawing/2014/main" id="{41E803D3-D14F-451D-AA87-ECCCAA1812B4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0" name="Google Shape;4460;p39">
              <a:extLst>
                <a:ext uri="{FF2B5EF4-FFF2-40B4-BE49-F238E27FC236}">
                  <a16:creationId xmlns:a16="http://schemas.microsoft.com/office/drawing/2014/main" id="{5D34433A-DC9A-4188-BFFE-C75D74E5694F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1" name="Google Shape;4461;p39">
              <a:extLst>
                <a:ext uri="{FF2B5EF4-FFF2-40B4-BE49-F238E27FC236}">
                  <a16:creationId xmlns:a16="http://schemas.microsoft.com/office/drawing/2014/main" id="{88DD46DE-D020-4711-AF11-AFEBC807E7A8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52" name="Google Shape;4458;p39">
            <a:extLst>
              <a:ext uri="{FF2B5EF4-FFF2-40B4-BE49-F238E27FC236}">
                <a16:creationId xmlns:a16="http://schemas.microsoft.com/office/drawing/2014/main" id="{92F8077F-6644-4B0D-B78D-DDD279AE48FD}"/>
              </a:ext>
            </a:extLst>
          </p:cNvPr>
          <p:cNvGrpSpPr/>
          <p:nvPr/>
        </p:nvGrpSpPr>
        <p:grpSpPr>
          <a:xfrm>
            <a:off x="4429585" y="3735875"/>
            <a:ext cx="264731" cy="343592"/>
            <a:chOff x="584925" y="922575"/>
            <a:chExt cx="415200" cy="502525"/>
          </a:xfrm>
          <a:solidFill>
            <a:srgbClr val="52E0FF"/>
          </a:solidFill>
        </p:grpSpPr>
        <p:sp>
          <p:nvSpPr>
            <p:cNvPr id="353" name="Google Shape;4459;p39">
              <a:extLst>
                <a:ext uri="{FF2B5EF4-FFF2-40B4-BE49-F238E27FC236}">
                  <a16:creationId xmlns:a16="http://schemas.microsoft.com/office/drawing/2014/main" id="{9EDAAE5E-BB7C-4060-8CEC-45F2A87B75E6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4" name="Google Shape;4460;p39">
              <a:extLst>
                <a:ext uri="{FF2B5EF4-FFF2-40B4-BE49-F238E27FC236}">
                  <a16:creationId xmlns:a16="http://schemas.microsoft.com/office/drawing/2014/main" id="{FE0CF82C-16A4-4F9C-9C8A-0C86F4631E69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5" name="Google Shape;4461;p39">
              <a:extLst>
                <a:ext uri="{FF2B5EF4-FFF2-40B4-BE49-F238E27FC236}">
                  <a16:creationId xmlns:a16="http://schemas.microsoft.com/office/drawing/2014/main" id="{7D9D680F-8EC8-41E5-A325-21BAB5A99E30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56" name="Google Shape;4458;p39">
            <a:extLst>
              <a:ext uri="{FF2B5EF4-FFF2-40B4-BE49-F238E27FC236}">
                <a16:creationId xmlns:a16="http://schemas.microsoft.com/office/drawing/2014/main" id="{41641171-4D0A-470B-A5D9-54623CF18177}"/>
              </a:ext>
            </a:extLst>
          </p:cNvPr>
          <p:cNvGrpSpPr/>
          <p:nvPr/>
        </p:nvGrpSpPr>
        <p:grpSpPr>
          <a:xfrm>
            <a:off x="4163289" y="4309030"/>
            <a:ext cx="264731" cy="343592"/>
            <a:chOff x="584925" y="922575"/>
            <a:chExt cx="415200" cy="502525"/>
          </a:xfrm>
          <a:solidFill>
            <a:srgbClr val="52E0FF"/>
          </a:solidFill>
        </p:grpSpPr>
        <p:sp>
          <p:nvSpPr>
            <p:cNvPr id="357" name="Google Shape;4459;p39">
              <a:extLst>
                <a:ext uri="{FF2B5EF4-FFF2-40B4-BE49-F238E27FC236}">
                  <a16:creationId xmlns:a16="http://schemas.microsoft.com/office/drawing/2014/main" id="{6D5F1BCA-698E-4D10-940B-452AB1039B61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8" name="Google Shape;4460;p39">
              <a:extLst>
                <a:ext uri="{FF2B5EF4-FFF2-40B4-BE49-F238E27FC236}">
                  <a16:creationId xmlns:a16="http://schemas.microsoft.com/office/drawing/2014/main" id="{3789B821-CD97-4C9C-95F1-6E78FA36D05C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9" name="Google Shape;4461;p39">
              <a:extLst>
                <a:ext uri="{FF2B5EF4-FFF2-40B4-BE49-F238E27FC236}">
                  <a16:creationId xmlns:a16="http://schemas.microsoft.com/office/drawing/2014/main" id="{F7A29078-E2FE-4680-A14B-E771A9F5DF1C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60" name="Google Shape;4458;p39">
            <a:extLst>
              <a:ext uri="{FF2B5EF4-FFF2-40B4-BE49-F238E27FC236}">
                <a16:creationId xmlns:a16="http://schemas.microsoft.com/office/drawing/2014/main" id="{8189A07E-9141-4A53-8450-33C28EB5FD31}"/>
              </a:ext>
            </a:extLst>
          </p:cNvPr>
          <p:cNvGrpSpPr/>
          <p:nvPr/>
        </p:nvGrpSpPr>
        <p:grpSpPr>
          <a:xfrm>
            <a:off x="2829008" y="3357327"/>
            <a:ext cx="264731" cy="343592"/>
            <a:chOff x="584925" y="922575"/>
            <a:chExt cx="415200" cy="502525"/>
          </a:xfrm>
          <a:solidFill>
            <a:srgbClr val="52E0FF"/>
          </a:solidFill>
        </p:grpSpPr>
        <p:sp>
          <p:nvSpPr>
            <p:cNvPr id="361" name="Google Shape;4459;p39">
              <a:extLst>
                <a:ext uri="{FF2B5EF4-FFF2-40B4-BE49-F238E27FC236}">
                  <a16:creationId xmlns:a16="http://schemas.microsoft.com/office/drawing/2014/main" id="{4B0A359D-B083-491A-BB64-AE9D89DFBD17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2" name="Google Shape;4460;p39">
              <a:extLst>
                <a:ext uri="{FF2B5EF4-FFF2-40B4-BE49-F238E27FC236}">
                  <a16:creationId xmlns:a16="http://schemas.microsoft.com/office/drawing/2014/main" id="{B9446A80-051B-4905-AF1D-CA564540C3A1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4461;p39">
              <a:extLst>
                <a:ext uri="{FF2B5EF4-FFF2-40B4-BE49-F238E27FC236}">
                  <a16:creationId xmlns:a16="http://schemas.microsoft.com/office/drawing/2014/main" id="{B189456F-ED59-43C9-836D-794D0A10EE8E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64" name="Google Shape;4458;p39">
            <a:extLst>
              <a:ext uri="{FF2B5EF4-FFF2-40B4-BE49-F238E27FC236}">
                <a16:creationId xmlns:a16="http://schemas.microsoft.com/office/drawing/2014/main" id="{8F90DED3-FD1B-4F5F-A780-06895ED0D5D8}"/>
              </a:ext>
            </a:extLst>
          </p:cNvPr>
          <p:cNvGrpSpPr/>
          <p:nvPr/>
        </p:nvGrpSpPr>
        <p:grpSpPr>
          <a:xfrm>
            <a:off x="2734468" y="3071535"/>
            <a:ext cx="264731" cy="343592"/>
            <a:chOff x="584925" y="922575"/>
            <a:chExt cx="415200" cy="502525"/>
          </a:xfrm>
          <a:solidFill>
            <a:srgbClr val="FE6565"/>
          </a:solidFill>
        </p:grpSpPr>
        <p:sp>
          <p:nvSpPr>
            <p:cNvPr id="365" name="Google Shape;4459;p39">
              <a:extLst>
                <a:ext uri="{FF2B5EF4-FFF2-40B4-BE49-F238E27FC236}">
                  <a16:creationId xmlns:a16="http://schemas.microsoft.com/office/drawing/2014/main" id="{E92BE279-1CD2-4561-AFC6-85CF0E31A21F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6" name="Google Shape;4460;p39">
              <a:extLst>
                <a:ext uri="{FF2B5EF4-FFF2-40B4-BE49-F238E27FC236}">
                  <a16:creationId xmlns:a16="http://schemas.microsoft.com/office/drawing/2014/main" id="{B429FEF7-744F-458C-B2B1-0D94B99C5E60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4461;p39">
              <a:extLst>
                <a:ext uri="{FF2B5EF4-FFF2-40B4-BE49-F238E27FC236}">
                  <a16:creationId xmlns:a16="http://schemas.microsoft.com/office/drawing/2014/main" id="{15ED262C-3BBA-4054-AE23-C34D6B8AF2E4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68" name="Google Shape;4458;p39">
            <a:extLst>
              <a:ext uri="{FF2B5EF4-FFF2-40B4-BE49-F238E27FC236}">
                <a16:creationId xmlns:a16="http://schemas.microsoft.com/office/drawing/2014/main" id="{911F874A-8094-44DE-A50D-10B0C943A330}"/>
              </a:ext>
            </a:extLst>
          </p:cNvPr>
          <p:cNvGrpSpPr/>
          <p:nvPr/>
        </p:nvGrpSpPr>
        <p:grpSpPr>
          <a:xfrm>
            <a:off x="2982496" y="3538882"/>
            <a:ext cx="264731" cy="343592"/>
            <a:chOff x="584925" y="922575"/>
            <a:chExt cx="415200" cy="502525"/>
          </a:xfrm>
          <a:solidFill>
            <a:srgbClr val="FE6565"/>
          </a:solidFill>
        </p:grpSpPr>
        <p:sp>
          <p:nvSpPr>
            <p:cNvPr id="369" name="Google Shape;4459;p39">
              <a:extLst>
                <a:ext uri="{FF2B5EF4-FFF2-40B4-BE49-F238E27FC236}">
                  <a16:creationId xmlns:a16="http://schemas.microsoft.com/office/drawing/2014/main" id="{5A1F56AB-2FB0-4F95-B915-6750E68690C4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0" name="Google Shape;4460;p39">
              <a:extLst>
                <a:ext uri="{FF2B5EF4-FFF2-40B4-BE49-F238E27FC236}">
                  <a16:creationId xmlns:a16="http://schemas.microsoft.com/office/drawing/2014/main" id="{0D5ED46A-3262-4B95-9573-DB78FF17277D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1" name="Google Shape;4461;p39">
              <a:extLst>
                <a:ext uri="{FF2B5EF4-FFF2-40B4-BE49-F238E27FC236}">
                  <a16:creationId xmlns:a16="http://schemas.microsoft.com/office/drawing/2014/main" id="{1550F48B-D2FC-45FC-97BA-C6CE8F66977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2" name="Google Shape;4458;p39">
            <a:extLst>
              <a:ext uri="{FF2B5EF4-FFF2-40B4-BE49-F238E27FC236}">
                <a16:creationId xmlns:a16="http://schemas.microsoft.com/office/drawing/2014/main" id="{24432CEF-1A0B-4496-AD71-D02FAABD08AC}"/>
              </a:ext>
            </a:extLst>
          </p:cNvPr>
          <p:cNvGrpSpPr/>
          <p:nvPr/>
        </p:nvGrpSpPr>
        <p:grpSpPr>
          <a:xfrm>
            <a:off x="2973383" y="3187324"/>
            <a:ext cx="264731" cy="343592"/>
            <a:chOff x="584925" y="922575"/>
            <a:chExt cx="415200" cy="502525"/>
          </a:xfrm>
          <a:solidFill>
            <a:srgbClr val="52E0FF"/>
          </a:solidFill>
        </p:grpSpPr>
        <p:sp>
          <p:nvSpPr>
            <p:cNvPr id="373" name="Google Shape;4459;p39">
              <a:extLst>
                <a:ext uri="{FF2B5EF4-FFF2-40B4-BE49-F238E27FC236}">
                  <a16:creationId xmlns:a16="http://schemas.microsoft.com/office/drawing/2014/main" id="{EC7AD56F-D497-4CB6-829E-731E2D4BE447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4" name="Google Shape;4460;p39">
              <a:extLst>
                <a:ext uri="{FF2B5EF4-FFF2-40B4-BE49-F238E27FC236}">
                  <a16:creationId xmlns:a16="http://schemas.microsoft.com/office/drawing/2014/main" id="{7BBCDFF0-709D-43A0-9796-09A64C80BF5F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5" name="Google Shape;4461;p39">
              <a:extLst>
                <a:ext uri="{FF2B5EF4-FFF2-40B4-BE49-F238E27FC236}">
                  <a16:creationId xmlns:a16="http://schemas.microsoft.com/office/drawing/2014/main" id="{D87CC8ED-325F-42E9-B533-A70B721E355F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6" name="Google Shape;4458;p39">
            <a:extLst>
              <a:ext uri="{FF2B5EF4-FFF2-40B4-BE49-F238E27FC236}">
                <a16:creationId xmlns:a16="http://schemas.microsoft.com/office/drawing/2014/main" id="{124320FE-3051-4948-86EA-22917B4A6F46}"/>
              </a:ext>
            </a:extLst>
          </p:cNvPr>
          <p:cNvGrpSpPr/>
          <p:nvPr/>
        </p:nvGrpSpPr>
        <p:grpSpPr>
          <a:xfrm>
            <a:off x="2667835" y="3328655"/>
            <a:ext cx="264731" cy="343592"/>
            <a:chOff x="584925" y="922575"/>
            <a:chExt cx="415200" cy="502525"/>
          </a:xfrm>
          <a:solidFill>
            <a:srgbClr val="52E0FF"/>
          </a:solidFill>
        </p:grpSpPr>
        <p:sp>
          <p:nvSpPr>
            <p:cNvPr id="377" name="Google Shape;4459;p39">
              <a:extLst>
                <a:ext uri="{FF2B5EF4-FFF2-40B4-BE49-F238E27FC236}">
                  <a16:creationId xmlns:a16="http://schemas.microsoft.com/office/drawing/2014/main" id="{0856402B-D760-4FE2-A16B-388E56D915A1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8" name="Google Shape;4460;p39">
              <a:extLst>
                <a:ext uri="{FF2B5EF4-FFF2-40B4-BE49-F238E27FC236}">
                  <a16:creationId xmlns:a16="http://schemas.microsoft.com/office/drawing/2014/main" id="{5579F620-BDC9-46C3-B74B-9375ED3B3610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9" name="Google Shape;4461;p39">
              <a:extLst>
                <a:ext uri="{FF2B5EF4-FFF2-40B4-BE49-F238E27FC236}">
                  <a16:creationId xmlns:a16="http://schemas.microsoft.com/office/drawing/2014/main" id="{E630B622-9FD5-4894-BBCC-5F7FF3FCE368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06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C616829-5737-4148-9C2C-F84930A492FE}"/>
              </a:ext>
            </a:extLst>
          </p:cNvPr>
          <p:cNvSpPr txBox="1"/>
          <p:nvPr/>
        </p:nvSpPr>
        <p:spPr>
          <a:xfrm>
            <a:off x="558360" y="185895"/>
            <a:ext cx="9919719" cy="98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altLang="ko-KR" sz="4400" dirty="0">
                <a:latin typeface="Times New Roman" panose="02020603050405020304" pitchFamily="18" charset="0"/>
                <a:ea typeface="HyhwpEQ" panose="02030600000101010101" pitchFamily="18" charset="-127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516910C-51F3-4EF4-99A7-B08B8D6794D7}"/>
              </a:ext>
            </a:extLst>
          </p:cNvPr>
          <p:cNvSpPr txBox="1"/>
          <p:nvPr/>
        </p:nvSpPr>
        <p:spPr>
          <a:xfrm>
            <a:off x="7030157" y="1863121"/>
            <a:ext cx="46664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proactive caching : </a:t>
            </a:r>
          </a:p>
          <a:p>
            <a:pPr algn="ctr"/>
            <a:r>
              <a:rPr lang="en-US" altLang="ko-KR" sz="1400" dirty="0"/>
              <a:t>Off-peak</a:t>
            </a:r>
            <a:r>
              <a:rPr lang="ko-KR" altLang="en-US" sz="1400" dirty="0"/>
              <a:t> 기간동안 인기있는 파일을 미리 저장하는 방법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3848F6-A6EA-42D8-8375-77A8C0F50B4C}"/>
              </a:ext>
            </a:extLst>
          </p:cNvPr>
          <p:cNvSpPr txBox="1"/>
          <p:nvPr/>
        </p:nvSpPr>
        <p:spPr>
          <a:xfrm>
            <a:off x="6886473" y="2430876"/>
            <a:ext cx="5085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Ex)</a:t>
            </a:r>
            <a:r>
              <a:rPr lang="ko-KR" altLang="en-US" sz="1200" dirty="0"/>
              <a:t> 사용자가 어떤 영화를 어떤 화질을 선호하는지 안다면 시청하기전 미리 캐시 하여 실시간으로 시청하는 것 보다 더 나은 체감을 느낄 수 있을 것 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8903F9F-66B5-44B0-BFD2-0BD5D519AE2F}"/>
              </a:ext>
            </a:extLst>
          </p:cNvPr>
          <p:cNvSpPr txBox="1"/>
          <p:nvPr/>
        </p:nvSpPr>
        <p:spPr>
          <a:xfrm>
            <a:off x="8350639" y="3901004"/>
            <a:ext cx="138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/>
              <a:t>한정적이다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843D0E0-83DC-4B93-AF62-A9741F7BA197}"/>
              </a:ext>
            </a:extLst>
          </p:cNvPr>
          <p:cNvGrpSpPr/>
          <p:nvPr/>
        </p:nvGrpSpPr>
        <p:grpSpPr>
          <a:xfrm>
            <a:off x="5820282" y="3027558"/>
            <a:ext cx="194472" cy="220791"/>
            <a:chOff x="6169024" y="5360346"/>
            <a:chExt cx="698499" cy="793028"/>
          </a:xfrm>
        </p:grpSpPr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B570F6D-E2F2-48AD-9DBE-1CBAFFE65C9A}"/>
                </a:ext>
              </a:extLst>
            </p:cNvPr>
            <p:cNvSpPr/>
            <p:nvPr/>
          </p:nvSpPr>
          <p:spPr>
            <a:xfrm>
              <a:off x="6194425" y="5394325"/>
              <a:ext cx="647700" cy="715646"/>
            </a:xfrm>
            <a:custGeom>
              <a:avLst/>
              <a:gdLst>
                <a:gd name="connsiteX0" fmla="*/ 25400 w 647700"/>
                <a:gd name="connsiteY0" fmla="*/ 82550 h 715646"/>
                <a:gd name="connsiteX1" fmla="*/ 25400 w 647700"/>
                <a:gd name="connsiteY1" fmla="*/ 82550 h 715646"/>
                <a:gd name="connsiteX2" fmla="*/ 47625 w 647700"/>
                <a:gd name="connsiteY2" fmla="*/ 50800 h 715646"/>
                <a:gd name="connsiteX3" fmla="*/ 57150 w 647700"/>
                <a:gd name="connsiteY3" fmla="*/ 44450 h 715646"/>
                <a:gd name="connsiteX4" fmla="*/ 66675 w 647700"/>
                <a:gd name="connsiteY4" fmla="*/ 34925 h 715646"/>
                <a:gd name="connsiteX5" fmla="*/ 85725 w 647700"/>
                <a:gd name="connsiteY5" fmla="*/ 28575 h 715646"/>
                <a:gd name="connsiteX6" fmla="*/ 92075 w 647700"/>
                <a:gd name="connsiteY6" fmla="*/ 19050 h 715646"/>
                <a:gd name="connsiteX7" fmla="*/ 111125 w 647700"/>
                <a:gd name="connsiteY7" fmla="*/ 12700 h 715646"/>
                <a:gd name="connsiteX8" fmla="*/ 120650 w 647700"/>
                <a:gd name="connsiteY8" fmla="*/ 9525 h 715646"/>
                <a:gd name="connsiteX9" fmla="*/ 130175 w 647700"/>
                <a:gd name="connsiteY9" fmla="*/ 3175 h 715646"/>
                <a:gd name="connsiteX10" fmla="*/ 168275 w 647700"/>
                <a:gd name="connsiteY10" fmla="*/ 0 h 715646"/>
                <a:gd name="connsiteX11" fmla="*/ 434975 w 647700"/>
                <a:gd name="connsiteY11" fmla="*/ 3175 h 715646"/>
                <a:gd name="connsiteX12" fmla="*/ 444500 w 647700"/>
                <a:gd name="connsiteY12" fmla="*/ 6350 h 715646"/>
                <a:gd name="connsiteX13" fmla="*/ 469900 w 647700"/>
                <a:gd name="connsiteY13" fmla="*/ 9525 h 715646"/>
                <a:gd name="connsiteX14" fmla="*/ 498475 w 647700"/>
                <a:gd name="connsiteY14" fmla="*/ 15875 h 715646"/>
                <a:gd name="connsiteX15" fmla="*/ 517525 w 647700"/>
                <a:gd name="connsiteY15" fmla="*/ 22225 h 715646"/>
                <a:gd name="connsiteX16" fmla="*/ 536575 w 647700"/>
                <a:gd name="connsiteY16" fmla="*/ 25400 h 715646"/>
                <a:gd name="connsiteX17" fmla="*/ 546100 w 647700"/>
                <a:gd name="connsiteY17" fmla="*/ 28575 h 715646"/>
                <a:gd name="connsiteX18" fmla="*/ 561975 w 647700"/>
                <a:gd name="connsiteY18" fmla="*/ 31750 h 715646"/>
                <a:gd name="connsiteX19" fmla="*/ 581025 w 647700"/>
                <a:gd name="connsiteY19" fmla="*/ 38100 h 715646"/>
                <a:gd name="connsiteX20" fmla="*/ 603250 w 647700"/>
                <a:gd name="connsiteY20" fmla="*/ 66675 h 715646"/>
                <a:gd name="connsiteX21" fmla="*/ 612775 w 647700"/>
                <a:gd name="connsiteY21" fmla="*/ 85725 h 715646"/>
                <a:gd name="connsiteX22" fmla="*/ 619125 w 647700"/>
                <a:gd name="connsiteY22" fmla="*/ 107950 h 715646"/>
                <a:gd name="connsiteX23" fmla="*/ 625475 w 647700"/>
                <a:gd name="connsiteY23" fmla="*/ 117475 h 715646"/>
                <a:gd name="connsiteX24" fmla="*/ 628650 w 647700"/>
                <a:gd name="connsiteY24" fmla="*/ 139700 h 715646"/>
                <a:gd name="connsiteX25" fmla="*/ 631825 w 647700"/>
                <a:gd name="connsiteY25" fmla="*/ 152400 h 715646"/>
                <a:gd name="connsiteX26" fmla="*/ 638175 w 647700"/>
                <a:gd name="connsiteY26" fmla="*/ 203200 h 715646"/>
                <a:gd name="connsiteX27" fmla="*/ 644525 w 647700"/>
                <a:gd name="connsiteY27" fmla="*/ 339725 h 715646"/>
                <a:gd name="connsiteX28" fmla="*/ 647700 w 647700"/>
                <a:gd name="connsiteY28" fmla="*/ 425450 h 715646"/>
                <a:gd name="connsiteX29" fmla="*/ 644525 w 647700"/>
                <a:gd name="connsiteY29" fmla="*/ 631825 h 715646"/>
                <a:gd name="connsiteX30" fmla="*/ 628650 w 647700"/>
                <a:gd name="connsiteY30" fmla="*/ 650875 h 715646"/>
                <a:gd name="connsiteX31" fmla="*/ 619125 w 647700"/>
                <a:gd name="connsiteY31" fmla="*/ 654050 h 715646"/>
                <a:gd name="connsiteX32" fmla="*/ 609600 w 647700"/>
                <a:gd name="connsiteY32" fmla="*/ 660400 h 715646"/>
                <a:gd name="connsiteX33" fmla="*/ 577850 w 647700"/>
                <a:gd name="connsiteY33" fmla="*/ 669925 h 715646"/>
                <a:gd name="connsiteX34" fmla="*/ 558800 w 647700"/>
                <a:gd name="connsiteY34" fmla="*/ 676275 h 715646"/>
                <a:gd name="connsiteX35" fmla="*/ 546100 w 647700"/>
                <a:gd name="connsiteY35" fmla="*/ 679450 h 715646"/>
                <a:gd name="connsiteX36" fmla="*/ 514350 w 647700"/>
                <a:gd name="connsiteY36" fmla="*/ 685800 h 715646"/>
                <a:gd name="connsiteX37" fmla="*/ 482600 w 647700"/>
                <a:gd name="connsiteY37" fmla="*/ 692150 h 715646"/>
                <a:gd name="connsiteX38" fmla="*/ 425450 w 647700"/>
                <a:gd name="connsiteY38" fmla="*/ 704850 h 715646"/>
                <a:gd name="connsiteX39" fmla="*/ 415925 w 647700"/>
                <a:gd name="connsiteY39" fmla="*/ 708025 h 715646"/>
                <a:gd name="connsiteX40" fmla="*/ 241300 w 647700"/>
                <a:gd name="connsiteY40" fmla="*/ 708025 h 715646"/>
                <a:gd name="connsiteX41" fmla="*/ 196850 w 647700"/>
                <a:gd name="connsiteY41" fmla="*/ 701675 h 715646"/>
                <a:gd name="connsiteX42" fmla="*/ 187325 w 647700"/>
                <a:gd name="connsiteY42" fmla="*/ 695325 h 715646"/>
                <a:gd name="connsiteX43" fmla="*/ 142875 w 647700"/>
                <a:gd name="connsiteY43" fmla="*/ 688975 h 715646"/>
                <a:gd name="connsiteX44" fmla="*/ 120650 w 647700"/>
                <a:gd name="connsiteY44" fmla="*/ 682625 h 715646"/>
                <a:gd name="connsiteX45" fmla="*/ 111125 w 647700"/>
                <a:gd name="connsiteY45" fmla="*/ 676275 h 715646"/>
                <a:gd name="connsiteX46" fmla="*/ 92075 w 647700"/>
                <a:gd name="connsiteY46" fmla="*/ 666750 h 715646"/>
                <a:gd name="connsiteX47" fmla="*/ 85725 w 647700"/>
                <a:gd name="connsiteY47" fmla="*/ 657225 h 715646"/>
                <a:gd name="connsiteX48" fmla="*/ 66675 w 647700"/>
                <a:gd name="connsiteY48" fmla="*/ 647700 h 715646"/>
                <a:gd name="connsiteX49" fmla="*/ 47625 w 647700"/>
                <a:gd name="connsiteY49" fmla="*/ 631825 h 715646"/>
                <a:gd name="connsiteX50" fmla="*/ 38100 w 647700"/>
                <a:gd name="connsiteY50" fmla="*/ 628650 h 715646"/>
                <a:gd name="connsiteX51" fmla="*/ 28575 w 647700"/>
                <a:gd name="connsiteY51" fmla="*/ 622300 h 715646"/>
                <a:gd name="connsiteX52" fmla="*/ 22225 w 647700"/>
                <a:gd name="connsiteY52" fmla="*/ 612775 h 715646"/>
                <a:gd name="connsiteX53" fmla="*/ 12700 w 647700"/>
                <a:gd name="connsiteY53" fmla="*/ 577850 h 715646"/>
                <a:gd name="connsiteX54" fmla="*/ 9525 w 647700"/>
                <a:gd name="connsiteY54" fmla="*/ 565150 h 715646"/>
                <a:gd name="connsiteX55" fmla="*/ 6350 w 647700"/>
                <a:gd name="connsiteY55" fmla="*/ 412750 h 715646"/>
                <a:gd name="connsiteX56" fmla="*/ 3175 w 647700"/>
                <a:gd name="connsiteY56" fmla="*/ 393700 h 715646"/>
                <a:gd name="connsiteX57" fmla="*/ 0 w 647700"/>
                <a:gd name="connsiteY57" fmla="*/ 254000 h 715646"/>
                <a:gd name="connsiteX58" fmla="*/ 3175 w 647700"/>
                <a:gd name="connsiteY58" fmla="*/ 136525 h 715646"/>
                <a:gd name="connsiteX59" fmla="*/ 9525 w 647700"/>
                <a:gd name="connsiteY59" fmla="*/ 117475 h 715646"/>
                <a:gd name="connsiteX60" fmla="*/ 15875 w 647700"/>
                <a:gd name="connsiteY60" fmla="*/ 95250 h 715646"/>
                <a:gd name="connsiteX61" fmla="*/ 25400 w 647700"/>
                <a:gd name="connsiteY61" fmla="*/ 82550 h 71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47700" h="715646">
                  <a:moveTo>
                    <a:pt x="25400" y="82550"/>
                  </a:moveTo>
                  <a:lnTo>
                    <a:pt x="25400" y="82550"/>
                  </a:lnTo>
                  <a:cubicBezTo>
                    <a:pt x="32808" y="71967"/>
                    <a:pt x="36876" y="57966"/>
                    <a:pt x="47625" y="50800"/>
                  </a:cubicBezTo>
                  <a:cubicBezTo>
                    <a:pt x="50800" y="48683"/>
                    <a:pt x="54219" y="46893"/>
                    <a:pt x="57150" y="44450"/>
                  </a:cubicBezTo>
                  <a:cubicBezTo>
                    <a:pt x="60599" y="41575"/>
                    <a:pt x="62750" y="37106"/>
                    <a:pt x="66675" y="34925"/>
                  </a:cubicBezTo>
                  <a:cubicBezTo>
                    <a:pt x="72526" y="31674"/>
                    <a:pt x="85725" y="28575"/>
                    <a:pt x="85725" y="28575"/>
                  </a:cubicBezTo>
                  <a:cubicBezTo>
                    <a:pt x="87842" y="25400"/>
                    <a:pt x="88839" y="21072"/>
                    <a:pt x="92075" y="19050"/>
                  </a:cubicBezTo>
                  <a:cubicBezTo>
                    <a:pt x="97751" y="15502"/>
                    <a:pt x="104775" y="14817"/>
                    <a:pt x="111125" y="12700"/>
                  </a:cubicBezTo>
                  <a:cubicBezTo>
                    <a:pt x="114300" y="11642"/>
                    <a:pt x="117865" y="11381"/>
                    <a:pt x="120650" y="9525"/>
                  </a:cubicBezTo>
                  <a:cubicBezTo>
                    <a:pt x="123825" y="7408"/>
                    <a:pt x="126433" y="3923"/>
                    <a:pt x="130175" y="3175"/>
                  </a:cubicBezTo>
                  <a:cubicBezTo>
                    <a:pt x="142672" y="676"/>
                    <a:pt x="155575" y="1058"/>
                    <a:pt x="168275" y="0"/>
                  </a:cubicBezTo>
                  <a:lnTo>
                    <a:pt x="434975" y="3175"/>
                  </a:lnTo>
                  <a:cubicBezTo>
                    <a:pt x="438321" y="3252"/>
                    <a:pt x="441207" y="5751"/>
                    <a:pt x="444500" y="6350"/>
                  </a:cubicBezTo>
                  <a:cubicBezTo>
                    <a:pt x="452895" y="7876"/>
                    <a:pt x="461433" y="8467"/>
                    <a:pt x="469900" y="9525"/>
                  </a:cubicBezTo>
                  <a:cubicBezTo>
                    <a:pt x="497152" y="18609"/>
                    <a:pt x="453773" y="4699"/>
                    <a:pt x="498475" y="15875"/>
                  </a:cubicBezTo>
                  <a:cubicBezTo>
                    <a:pt x="504969" y="17498"/>
                    <a:pt x="510923" y="21125"/>
                    <a:pt x="517525" y="22225"/>
                  </a:cubicBezTo>
                  <a:cubicBezTo>
                    <a:pt x="523875" y="23283"/>
                    <a:pt x="530291" y="24003"/>
                    <a:pt x="536575" y="25400"/>
                  </a:cubicBezTo>
                  <a:cubicBezTo>
                    <a:pt x="539842" y="26126"/>
                    <a:pt x="542853" y="27763"/>
                    <a:pt x="546100" y="28575"/>
                  </a:cubicBezTo>
                  <a:cubicBezTo>
                    <a:pt x="551335" y="29884"/>
                    <a:pt x="556769" y="30330"/>
                    <a:pt x="561975" y="31750"/>
                  </a:cubicBezTo>
                  <a:cubicBezTo>
                    <a:pt x="568433" y="33511"/>
                    <a:pt x="581025" y="38100"/>
                    <a:pt x="581025" y="38100"/>
                  </a:cubicBezTo>
                  <a:cubicBezTo>
                    <a:pt x="589243" y="46318"/>
                    <a:pt x="599452" y="55282"/>
                    <a:pt x="603250" y="66675"/>
                  </a:cubicBezTo>
                  <a:cubicBezTo>
                    <a:pt x="607632" y="79820"/>
                    <a:pt x="604569" y="73415"/>
                    <a:pt x="612775" y="85725"/>
                  </a:cubicBezTo>
                  <a:cubicBezTo>
                    <a:pt x="613792" y="89794"/>
                    <a:pt x="616848" y="103395"/>
                    <a:pt x="619125" y="107950"/>
                  </a:cubicBezTo>
                  <a:cubicBezTo>
                    <a:pt x="620832" y="111363"/>
                    <a:pt x="623358" y="114300"/>
                    <a:pt x="625475" y="117475"/>
                  </a:cubicBezTo>
                  <a:cubicBezTo>
                    <a:pt x="626533" y="124883"/>
                    <a:pt x="627311" y="132337"/>
                    <a:pt x="628650" y="139700"/>
                  </a:cubicBezTo>
                  <a:cubicBezTo>
                    <a:pt x="629431" y="143993"/>
                    <a:pt x="631178" y="148085"/>
                    <a:pt x="631825" y="152400"/>
                  </a:cubicBezTo>
                  <a:cubicBezTo>
                    <a:pt x="634356" y="169276"/>
                    <a:pt x="638175" y="203200"/>
                    <a:pt x="638175" y="203200"/>
                  </a:cubicBezTo>
                  <a:cubicBezTo>
                    <a:pt x="640292" y="248708"/>
                    <a:pt x="642574" y="294209"/>
                    <a:pt x="644525" y="339725"/>
                  </a:cubicBezTo>
                  <a:cubicBezTo>
                    <a:pt x="645749" y="368293"/>
                    <a:pt x="647700" y="396855"/>
                    <a:pt x="647700" y="425450"/>
                  </a:cubicBezTo>
                  <a:cubicBezTo>
                    <a:pt x="647700" y="494250"/>
                    <a:pt x="647513" y="563090"/>
                    <a:pt x="644525" y="631825"/>
                  </a:cubicBezTo>
                  <a:cubicBezTo>
                    <a:pt x="644112" y="641333"/>
                    <a:pt x="635951" y="647224"/>
                    <a:pt x="628650" y="650875"/>
                  </a:cubicBezTo>
                  <a:cubicBezTo>
                    <a:pt x="625657" y="652372"/>
                    <a:pt x="622118" y="652553"/>
                    <a:pt x="619125" y="654050"/>
                  </a:cubicBezTo>
                  <a:cubicBezTo>
                    <a:pt x="615712" y="655757"/>
                    <a:pt x="613087" y="658850"/>
                    <a:pt x="609600" y="660400"/>
                  </a:cubicBezTo>
                  <a:cubicBezTo>
                    <a:pt x="594057" y="667308"/>
                    <a:pt x="592058" y="665662"/>
                    <a:pt x="577850" y="669925"/>
                  </a:cubicBezTo>
                  <a:cubicBezTo>
                    <a:pt x="571439" y="671848"/>
                    <a:pt x="565211" y="674352"/>
                    <a:pt x="558800" y="676275"/>
                  </a:cubicBezTo>
                  <a:cubicBezTo>
                    <a:pt x="554620" y="677529"/>
                    <a:pt x="550367" y="678536"/>
                    <a:pt x="546100" y="679450"/>
                  </a:cubicBezTo>
                  <a:cubicBezTo>
                    <a:pt x="535547" y="681711"/>
                    <a:pt x="524589" y="682387"/>
                    <a:pt x="514350" y="685800"/>
                  </a:cubicBezTo>
                  <a:cubicBezTo>
                    <a:pt x="497725" y="691342"/>
                    <a:pt x="508138" y="688502"/>
                    <a:pt x="482600" y="692150"/>
                  </a:cubicBezTo>
                  <a:cubicBezTo>
                    <a:pt x="444933" y="704706"/>
                    <a:pt x="464004" y="700566"/>
                    <a:pt x="425450" y="704850"/>
                  </a:cubicBezTo>
                  <a:cubicBezTo>
                    <a:pt x="422275" y="705908"/>
                    <a:pt x="419143" y="707106"/>
                    <a:pt x="415925" y="708025"/>
                  </a:cubicBezTo>
                  <a:cubicBezTo>
                    <a:pt x="358463" y="724443"/>
                    <a:pt x="313417" y="709439"/>
                    <a:pt x="241300" y="708025"/>
                  </a:cubicBezTo>
                  <a:cubicBezTo>
                    <a:pt x="226483" y="705908"/>
                    <a:pt x="209303" y="709977"/>
                    <a:pt x="196850" y="701675"/>
                  </a:cubicBezTo>
                  <a:cubicBezTo>
                    <a:pt x="193675" y="699558"/>
                    <a:pt x="190945" y="696532"/>
                    <a:pt x="187325" y="695325"/>
                  </a:cubicBezTo>
                  <a:cubicBezTo>
                    <a:pt x="181329" y="693326"/>
                    <a:pt x="146205" y="689530"/>
                    <a:pt x="142875" y="688975"/>
                  </a:cubicBezTo>
                  <a:cubicBezTo>
                    <a:pt x="139823" y="688466"/>
                    <a:pt x="124425" y="684512"/>
                    <a:pt x="120650" y="682625"/>
                  </a:cubicBezTo>
                  <a:cubicBezTo>
                    <a:pt x="117237" y="680918"/>
                    <a:pt x="114538" y="677982"/>
                    <a:pt x="111125" y="676275"/>
                  </a:cubicBezTo>
                  <a:cubicBezTo>
                    <a:pt x="84835" y="663130"/>
                    <a:pt x="119372" y="684948"/>
                    <a:pt x="92075" y="666750"/>
                  </a:cubicBezTo>
                  <a:cubicBezTo>
                    <a:pt x="89958" y="663575"/>
                    <a:pt x="88423" y="659923"/>
                    <a:pt x="85725" y="657225"/>
                  </a:cubicBezTo>
                  <a:cubicBezTo>
                    <a:pt x="76626" y="648126"/>
                    <a:pt x="77004" y="652865"/>
                    <a:pt x="66675" y="647700"/>
                  </a:cubicBezTo>
                  <a:cubicBezTo>
                    <a:pt x="45900" y="637312"/>
                    <a:pt x="68691" y="645869"/>
                    <a:pt x="47625" y="631825"/>
                  </a:cubicBezTo>
                  <a:cubicBezTo>
                    <a:pt x="44840" y="629969"/>
                    <a:pt x="41093" y="630147"/>
                    <a:pt x="38100" y="628650"/>
                  </a:cubicBezTo>
                  <a:cubicBezTo>
                    <a:pt x="34687" y="626943"/>
                    <a:pt x="31750" y="624417"/>
                    <a:pt x="28575" y="622300"/>
                  </a:cubicBezTo>
                  <a:cubicBezTo>
                    <a:pt x="26458" y="619125"/>
                    <a:pt x="23775" y="616262"/>
                    <a:pt x="22225" y="612775"/>
                  </a:cubicBezTo>
                  <a:cubicBezTo>
                    <a:pt x="15617" y="597907"/>
                    <a:pt x="16020" y="592789"/>
                    <a:pt x="12700" y="577850"/>
                  </a:cubicBezTo>
                  <a:cubicBezTo>
                    <a:pt x="11753" y="573590"/>
                    <a:pt x="10583" y="569383"/>
                    <a:pt x="9525" y="565150"/>
                  </a:cubicBezTo>
                  <a:cubicBezTo>
                    <a:pt x="8467" y="514350"/>
                    <a:pt x="8231" y="463526"/>
                    <a:pt x="6350" y="412750"/>
                  </a:cubicBezTo>
                  <a:cubicBezTo>
                    <a:pt x="6112" y="406317"/>
                    <a:pt x="3432" y="400132"/>
                    <a:pt x="3175" y="393700"/>
                  </a:cubicBezTo>
                  <a:cubicBezTo>
                    <a:pt x="1313" y="347159"/>
                    <a:pt x="1058" y="300567"/>
                    <a:pt x="0" y="254000"/>
                  </a:cubicBezTo>
                  <a:cubicBezTo>
                    <a:pt x="1058" y="214842"/>
                    <a:pt x="449" y="175603"/>
                    <a:pt x="3175" y="136525"/>
                  </a:cubicBezTo>
                  <a:cubicBezTo>
                    <a:pt x="3641" y="129848"/>
                    <a:pt x="7408" y="123825"/>
                    <a:pt x="9525" y="117475"/>
                  </a:cubicBezTo>
                  <a:cubicBezTo>
                    <a:pt x="11787" y="110690"/>
                    <a:pt x="14878" y="102227"/>
                    <a:pt x="15875" y="95250"/>
                  </a:cubicBezTo>
                  <a:cubicBezTo>
                    <a:pt x="16324" y="92107"/>
                    <a:pt x="23812" y="84667"/>
                    <a:pt x="25400" y="825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7" name="Picture 18" descr="cache iconì ëí ì´ë¯¸ì§ ê²ìê²°ê³¼">
              <a:extLst>
                <a:ext uri="{FF2B5EF4-FFF2-40B4-BE49-F238E27FC236}">
                  <a16:creationId xmlns:a16="http://schemas.microsoft.com/office/drawing/2014/main" id="{AA1B40EF-7E97-489A-8E09-DC1DD59FD2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8" r="8055"/>
            <a:stretch/>
          </p:blipFill>
          <p:spPr bwMode="auto">
            <a:xfrm flipH="1">
              <a:off x="6169024" y="5360346"/>
              <a:ext cx="698499" cy="793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9" name="Picture 2" descr="회색 라우터 그림 손으로 그려진 된 회색 라우터 그림 회색 라우터, 전자 장치, 된, 회색 라우터무료 다운로드를위한 PNG 및 PSD  파일">
            <a:extLst>
              <a:ext uri="{FF2B5EF4-FFF2-40B4-BE49-F238E27FC236}">
                <a16:creationId xmlns:a16="http://schemas.microsoft.com/office/drawing/2014/main" id="{7E9E006E-3038-47F6-BCA2-483858B763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41" b="90169" l="10000" r="90000">
                        <a14:foregroundMark x1="41719" y1="90169" x2="47500" y2="88633"/>
                        <a14:foregroundMark x1="47188" y1="8141" x2="47188" y2="99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52" t="6620" r="13016" b="6866"/>
          <a:stretch/>
        </p:blipFill>
        <p:spPr bwMode="auto">
          <a:xfrm>
            <a:off x="3224300" y="3002788"/>
            <a:ext cx="728748" cy="85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Google Shape;4555;p39">
            <a:extLst>
              <a:ext uri="{FF2B5EF4-FFF2-40B4-BE49-F238E27FC236}">
                <a16:creationId xmlns:a16="http://schemas.microsoft.com/office/drawing/2014/main" id="{C8D41F73-781F-4E1A-8115-A2A19E686970}"/>
              </a:ext>
            </a:extLst>
          </p:cNvPr>
          <p:cNvSpPr/>
          <p:nvPr/>
        </p:nvSpPr>
        <p:spPr>
          <a:xfrm>
            <a:off x="5993592" y="2765109"/>
            <a:ext cx="213388" cy="36969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4554;p39">
            <a:extLst>
              <a:ext uri="{FF2B5EF4-FFF2-40B4-BE49-F238E27FC236}">
                <a16:creationId xmlns:a16="http://schemas.microsoft.com/office/drawing/2014/main" id="{5207F5C0-F7F6-4A2D-8682-25307FB619C3}"/>
              </a:ext>
            </a:extLst>
          </p:cNvPr>
          <p:cNvSpPr/>
          <p:nvPr/>
        </p:nvSpPr>
        <p:spPr>
          <a:xfrm>
            <a:off x="4622669" y="5316045"/>
            <a:ext cx="288029" cy="36969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32" name="Google Shape;4556;p39">
            <a:extLst>
              <a:ext uri="{FF2B5EF4-FFF2-40B4-BE49-F238E27FC236}">
                <a16:creationId xmlns:a16="http://schemas.microsoft.com/office/drawing/2014/main" id="{82833EFB-9BE2-4928-B8A3-B594F34D86E2}"/>
              </a:ext>
            </a:extLst>
          </p:cNvPr>
          <p:cNvGrpSpPr/>
          <p:nvPr/>
        </p:nvGrpSpPr>
        <p:grpSpPr>
          <a:xfrm>
            <a:off x="6302558" y="3845010"/>
            <a:ext cx="386943" cy="372647"/>
            <a:chOff x="2583325" y="2972875"/>
            <a:chExt cx="462850" cy="445750"/>
          </a:xfrm>
        </p:grpSpPr>
        <p:sp>
          <p:nvSpPr>
            <p:cNvPr id="133" name="Google Shape;4557;p39">
              <a:extLst>
                <a:ext uri="{FF2B5EF4-FFF2-40B4-BE49-F238E27FC236}">
                  <a16:creationId xmlns:a16="http://schemas.microsoft.com/office/drawing/2014/main" id="{80C7EFDF-4412-464D-A241-A7C8840A5D49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" name="Google Shape;4558;p39">
              <a:extLst>
                <a:ext uri="{FF2B5EF4-FFF2-40B4-BE49-F238E27FC236}">
                  <a16:creationId xmlns:a16="http://schemas.microsoft.com/office/drawing/2014/main" id="{63B302A1-829F-4DA7-8CED-BA57DE8647EB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35" name="Google Shape;4554;p39">
            <a:extLst>
              <a:ext uri="{FF2B5EF4-FFF2-40B4-BE49-F238E27FC236}">
                <a16:creationId xmlns:a16="http://schemas.microsoft.com/office/drawing/2014/main" id="{71957232-6A63-413C-8488-7B86E5E68366}"/>
              </a:ext>
            </a:extLst>
          </p:cNvPr>
          <p:cNvSpPr/>
          <p:nvPr/>
        </p:nvSpPr>
        <p:spPr>
          <a:xfrm>
            <a:off x="4334640" y="2009044"/>
            <a:ext cx="288029" cy="36969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4555;p39">
            <a:extLst>
              <a:ext uri="{FF2B5EF4-FFF2-40B4-BE49-F238E27FC236}">
                <a16:creationId xmlns:a16="http://schemas.microsoft.com/office/drawing/2014/main" id="{8FE86E31-AFBB-4C1B-A3C7-2E60287C81DE}"/>
              </a:ext>
            </a:extLst>
          </p:cNvPr>
          <p:cNvSpPr/>
          <p:nvPr/>
        </p:nvSpPr>
        <p:spPr>
          <a:xfrm>
            <a:off x="5094657" y="3864105"/>
            <a:ext cx="213388" cy="36969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6BDACB67-B91C-4A09-8461-33B6510283CA}"/>
              </a:ext>
            </a:extLst>
          </p:cNvPr>
          <p:cNvCxnSpPr>
            <a:endCxn id="129" idx="3"/>
          </p:cNvCxnSpPr>
          <p:nvPr/>
        </p:nvCxnSpPr>
        <p:spPr>
          <a:xfrm flipH="1">
            <a:off x="3953048" y="2378743"/>
            <a:ext cx="525606" cy="10502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28C31FC-1E00-4C0B-B7DD-1C70AC322993}"/>
              </a:ext>
            </a:extLst>
          </p:cNvPr>
          <p:cNvCxnSpPr>
            <a:cxnSpLocks/>
            <a:endCxn id="129" idx="3"/>
          </p:cNvCxnSpPr>
          <p:nvPr/>
        </p:nvCxnSpPr>
        <p:spPr>
          <a:xfrm flipH="1" flipV="1">
            <a:off x="3953048" y="3428999"/>
            <a:ext cx="2349512" cy="4964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591FD54-B149-4056-8E99-8B97CDE44789}"/>
              </a:ext>
            </a:extLst>
          </p:cNvPr>
          <p:cNvSpPr/>
          <p:nvPr/>
        </p:nvSpPr>
        <p:spPr>
          <a:xfrm>
            <a:off x="2445268" y="3582792"/>
            <a:ext cx="7980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Google Shape;1746;p30">
            <a:extLst>
              <a:ext uri="{FF2B5EF4-FFF2-40B4-BE49-F238E27FC236}">
                <a16:creationId xmlns:a16="http://schemas.microsoft.com/office/drawing/2014/main" id="{0E8BDABF-EABA-4FB8-8F08-133E8E5ACBF3}"/>
              </a:ext>
            </a:extLst>
          </p:cNvPr>
          <p:cNvSpPr txBox="1">
            <a:spLocks/>
          </p:cNvSpPr>
          <p:nvPr/>
        </p:nvSpPr>
        <p:spPr>
          <a:xfrm>
            <a:off x="984114" y="3335610"/>
            <a:ext cx="1116847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latinLnBrk="0">
              <a:spcBef>
                <a:spcPts val="360"/>
              </a:spcBef>
            </a:pPr>
            <a:r>
              <a:rPr lang="en-US" sz="1600" kern="0" dirty="0"/>
              <a:t>Backhaul</a:t>
            </a:r>
          </a:p>
        </p:txBody>
      </p:sp>
      <p:pic>
        <p:nvPicPr>
          <p:cNvPr id="145" name="Picture 16" descr="Upward Fold Comments - Arrow Up Icon Png Clipart (#1636766) - PinClipart">
            <a:extLst>
              <a:ext uri="{FF2B5EF4-FFF2-40B4-BE49-F238E27FC236}">
                <a16:creationId xmlns:a16="http://schemas.microsoft.com/office/drawing/2014/main" id="{046735CC-17E6-4AE1-8A1C-6E9C773B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445" b="89796" l="7500" r="94205">
                        <a14:foregroundMark x1="29432" y1="28034" x2="24205" y2="33083"/>
                        <a14:foregroundMark x1="24205" y1="33083" x2="24205" y2="33083"/>
                        <a14:foregroundMark x1="52386" y1="13641" x2="52386" y2="13641"/>
                        <a14:foregroundMark x1="50795" y1="6552" x2="51818" y2="7411"/>
                        <a14:foregroundMark x1="89091" y1="47261" x2="94091" y2="51557"/>
                        <a14:foregroundMark x1="94091" y1="47261" x2="94205" y2="48980"/>
                        <a14:foregroundMark x1="7500" y1="46617" x2="8182" y2="48335"/>
                        <a14:foregroundMark x1="43068" y1="57465" x2="29318" y2="69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6683" y="2644237"/>
            <a:ext cx="245390" cy="2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16" descr="Upward Fold Comments - Arrow Up Icon Png Clipart (#1636766) - PinClipart">
            <a:extLst>
              <a:ext uri="{FF2B5EF4-FFF2-40B4-BE49-F238E27FC236}">
                <a16:creationId xmlns:a16="http://schemas.microsoft.com/office/drawing/2014/main" id="{B5762A7E-350E-41F2-BB77-C9326A262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445" b="89796" l="7500" r="94205">
                        <a14:foregroundMark x1="29432" y1="28034" x2="24205" y2="33083"/>
                        <a14:foregroundMark x1="24205" y1="33083" x2="24205" y2="33083"/>
                        <a14:foregroundMark x1="52386" y1="13641" x2="52386" y2="13641"/>
                        <a14:foregroundMark x1="50795" y1="6552" x2="51818" y2="7411"/>
                        <a14:foregroundMark x1="89091" y1="47261" x2="94091" y2="51557"/>
                        <a14:foregroundMark x1="94091" y1="47261" x2="94205" y2="48980"/>
                        <a14:foregroundMark x1="7500" y1="46617" x2="8182" y2="48335"/>
                        <a14:foregroundMark x1="43068" y1="57465" x2="29318" y2="69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93301" y="4542701"/>
            <a:ext cx="245390" cy="2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9" name="Google Shape;4458;p39">
            <a:extLst>
              <a:ext uri="{FF2B5EF4-FFF2-40B4-BE49-F238E27FC236}">
                <a16:creationId xmlns:a16="http://schemas.microsoft.com/office/drawing/2014/main" id="{CE222AAB-AE0B-45C4-8169-305E8F4082C1}"/>
              </a:ext>
            </a:extLst>
          </p:cNvPr>
          <p:cNvGrpSpPr/>
          <p:nvPr/>
        </p:nvGrpSpPr>
        <p:grpSpPr>
          <a:xfrm>
            <a:off x="3925425" y="2641600"/>
            <a:ext cx="264731" cy="343592"/>
            <a:chOff x="584925" y="922575"/>
            <a:chExt cx="415200" cy="502525"/>
          </a:xfrm>
          <a:solidFill>
            <a:srgbClr val="FE6565"/>
          </a:solidFill>
        </p:grpSpPr>
        <p:sp>
          <p:nvSpPr>
            <p:cNvPr id="150" name="Google Shape;4459;p39">
              <a:extLst>
                <a:ext uri="{FF2B5EF4-FFF2-40B4-BE49-F238E27FC236}">
                  <a16:creationId xmlns:a16="http://schemas.microsoft.com/office/drawing/2014/main" id="{6DD124AC-3C4C-4D77-9F9C-D6F9817BCC7D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4460;p39">
              <a:extLst>
                <a:ext uri="{FF2B5EF4-FFF2-40B4-BE49-F238E27FC236}">
                  <a16:creationId xmlns:a16="http://schemas.microsoft.com/office/drawing/2014/main" id="{3D55A17D-A01D-48FB-95FF-0AFF2190A7AF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4461;p39">
              <a:extLst>
                <a:ext uri="{FF2B5EF4-FFF2-40B4-BE49-F238E27FC236}">
                  <a16:creationId xmlns:a16="http://schemas.microsoft.com/office/drawing/2014/main" id="{B70D1585-C04D-4983-AE30-D93CA9518F0B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Google Shape;4458;p39">
            <a:extLst>
              <a:ext uri="{FF2B5EF4-FFF2-40B4-BE49-F238E27FC236}">
                <a16:creationId xmlns:a16="http://schemas.microsoft.com/office/drawing/2014/main" id="{7190C0C7-3206-44A3-9082-025A7FCB3B3D}"/>
              </a:ext>
            </a:extLst>
          </p:cNvPr>
          <p:cNvGrpSpPr/>
          <p:nvPr/>
        </p:nvGrpSpPr>
        <p:grpSpPr>
          <a:xfrm>
            <a:off x="5750684" y="3155394"/>
            <a:ext cx="139196" cy="180661"/>
            <a:chOff x="584925" y="922575"/>
            <a:chExt cx="415200" cy="502525"/>
          </a:xfrm>
          <a:solidFill>
            <a:srgbClr val="52E0FF"/>
          </a:solidFill>
        </p:grpSpPr>
        <p:sp>
          <p:nvSpPr>
            <p:cNvPr id="154" name="Google Shape;4459;p39">
              <a:extLst>
                <a:ext uri="{FF2B5EF4-FFF2-40B4-BE49-F238E27FC236}">
                  <a16:creationId xmlns:a16="http://schemas.microsoft.com/office/drawing/2014/main" id="{956BE1F8-9F93-4734-B82B-1C541BEE126B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4460;p39">
              <a:extLst>
                <a:ext uri="{FF2B5EF4-FFF2-40B4-BE49-F238E27FC236}">
                  <a16:creationId xmlns:a16="http://schemas.microsoft.com/office/drawing/2014/main" id="{B4B46B78-71C8-4735-9F01-72DDC2515D92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" name="Google Shape;4461;p39">
              <a:extLst>
                <a:ext uri="{FF2B5EF4-FFF2-40B4-BE49-F238E27FC236}">
                  <a16:creationId xmlns:a16="http://schemas.microsoft.com/office/drawing/2014/main" id="{F7E68D8E-A8CA-4CB2-A40C-DB3719511F8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7" name="Google Shape;4458;p39">
            <a:extLst>
              <a:ext uri="{FF2B5EF4-FFF2-40B4-BE49-F238E27FC236}">
                <a16:creationId xmlns:a16="http://schemas.microsoft.com/office/drawing/2014/main" id="{17C125B7-015B-4C51-B34B-FC3AFB8F4488}"/>
              </a:ext>
            </a:extLst>
          </p:cNvPr>
          <p:cNvGrpSpPr/>
          <p:nvPr/>
        </p:nvGrpSpPr>
        <p:grpSpPr>
          <a:xfrm>
            <a:off x="5355360" y="3498855"/>
            <a:ext cx="264731" cy="343592"/>
            <a:chOff x="584925" y="922575"/>
            <a:chExt cx="415200" cy="502525"/>
          </a:xfrm>
          <a:solidFill>
            <a:srgbClr val="FE6565"/>
          </a:solidFill>
        </p:grpSpPr>
        <p:sp>
          <p:nvSpPr>
            <p:cNvPr id="158" name="Google Shape;4459;p39">
              <a:extLst>
                <a:ext uri="{FF2B5EF4-FFF2-40B4-BE49-F238E27FC236}">
                  <a16:creationId xmlns:a16="http://schemas.microsoft.com/office/drawing/2014/main" id="{4511612C-F157-47C6-B8E9-7DEAAD248936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" name="Google Shape;4460;p39">
              <a:extLst>
                <a:ext uri="{FF2B5EF4-FFF2-40B4-BE49-F238E27FC236}">
                  <a16:creationId xmlns:a16="http://schemas.microsoft.com/office/drawing/2014/main" id="{78A0C768-2D99-4C90-BEAB-23FC3EC7D664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0" name="Google Shape;4461;p39">
              <a:extLst>
                <a:ext uri="{FF2B5EF4-FFF2-40B4-BE49-F238E27FC236}">
                  <a16:creationId xmlns:a16="http://schemas.microsoft.com/office/drawing/2014/main" id="{1C933791-1A18-4ABA-BEA7-34FB19EA40FE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65" name="Google Shape;4458;p39">
            <a:extLst>
              <a:ext uri="{FF2B5EF4-FFF2-40B4-BE49-F238E27FC236}">
                <a16:creationId xmlns:a16="http://schemas.microsoft.com/office/drawing/2014/main" id="{59AD60E1-8B89-4D63-99CE-F6317012134A}"/>
              </a:ext>
            </a:extLst>
          </p:cNvPr>
          <p:cNvGrpSpPr/>
          <p:nvPr/>
        </p:nvGrpSpPr>
        <p:grpSpPr>
          <a:xfrm>
            <a:off x="4695462" y="5403379"/>
            <a:ext cx="143229" cy="185896"/>
            <a:chOff x="584925" y="922575"/>
            <a:chExt cx="415200" cy="502525"/>
          </a:xfrm>
          <a:solidFill>
            <a:srgbClr val="52E0FF"/>
          </a:solidFill>
        </p:grpSpPr>
        <p:sp>
          <p:nvSpPr>
            <p:cNvPr id="166" name="Google Shape;4459;p39">
              <a:extLst>
                <a:ext uri="{FF2B5EF4-FFF2-40B4-BE49-F238E27FC236}">
                  <a16:creationId xmlns:a16="http://schemas.microsoft.com/office/drawing/2014/main" id="{1840239C-2A27-42D0-A7EE-9F8C57EC75E9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7" name="Google Shape;4460;p39">
              <a:extLst>
                <a:ext uri="{FF2B5EF4-FFF2-40B4-BE49-F238E27FC236}">
                  <a16:creationId xmlns:a16="http://schemas.microsoft.com/office/drawing/2014/main" id="{6BD3F37C-0D77-498C-9D6B-C78BA5C08CB3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" name="Google Shape;4461;p39">
              <a:extLst>
                <a:ext uri="{FF2B5EF4-FFF2-40B4-BE49-F238E27FC236}">
                  <a16:creationId xmlns:a16="http://schemas.microsoft.com/office/drawing/2014/main" id="{400BEC68-15FC-4E48-8588-082E538B0A22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3" name="Google Shape;4458;p39">
            <a:extLst>
              <a:ext uri="{FF2B5EF4-FFF2-40B4-BE49-F238E27FC236}">
                <a16:creationId xmlns:a16="http://schemas.microsoft.com/office/drawing/2014/main" id="{B29F4492-4612-4D28-BF12-79D205A5E829}"/>
              </a:ext>
            </a:extLst>
          </p:cNvPr>
          <p:cNvGrpSpPr/>
          <p:nvPr/>
        </p:nvGrpSpPr>
        <p:grpSpPr>
          <a:xfrm>
            <a:off x="2628317" y="3239199"/>
            <a:ext cx="264731" cy="343592"/>
            <a:chOff x="584925" y="922575"/>
            <a:chExt cx="415200" cy="502525"/>
          </a:xfrm>
          <a:solidFill>
            <a:srgbClr val="FE6565"/>
          </a:solidFill>
        </p:grpSpPr>
        <p:sp>
          <p:nvSpPr>
            <p:cNvPr id="174" name="Google Shape;4459;p39">
              <a:extLst>
                <a:ext uri="{FF2B5EF4-FFF2-40B4-BE49-F238E27FC236}">
                  <a16:creationId xmlns:a16="http://schemas.microsoft.com/office/drawing/2014/main" id="{0A1083C0-1737-42E6-A2C0-1BCDCACF1E2D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5" name="Google Shape;4460;p39">
              <a:extLst>
                <a:ext uri="{FF2B5EF4-FFF2-40B4-BE49-F238E27FC236}">
                  <a16:creationId xmlns:a16="http://schemas.microsoft.com/office/drawing/2014/main" id="{313E151C-C1F8-4821-93DD-0E079D5403B7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6" name="Google Shape;4461;p39">
              <a:extLst>
                <a:ext uri="{FF2B5EF4-FFF2-40B4-BE49-F238E27FC236}">
                  <a16:creationId xmlns:a16="http://schemas.microsoft.com/office/drawing/2014/main" id="{E9BA1902-A237-4DBF-8B44-585E5642C5E0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7" name="Google Shape;4458;p39">
            <a:extLst>
              <a:ext uri="{FF2B5EF4-FFF2-40B4-BE49-F238E27FC236}">
                <a16:creationId xmlns:a16="http://schemas.microsoft.com/office/drawing/2014/main" id="{288B40E5-1181-45E4-82E8-19B459360142}"/>
              </a:ext>
            </a:extLst>
          </p:cNvPr>
          <p:cNvGrpSpPr/>
          <p:nvPr/>
        </p:nvGrpSpPr>
        <p:grpSpPr>
          <a:xfrm>
            <a:off x="2878261" y="3440762"/>
            <a:ext cx="264731" cy="343592"/>
            <a:chOff x="584925" y="922575"/>
            <a:chExt cx="415200" cy="502525"/>
          </a:xfrm>
          <a:solidFill>
            <a:srgbClr val="FE6565"/>
          </a:solidFill>
        </p:grpSpPr>
        <p:sp>
          <p:nvSpPr>
            <p:cNvPr id="178" name="Google Shape;4459;p39">
              <a:extLst>
                <a:ext uri="{FF2B5EF4-FFF2-40B4-BE49-F238E27FC236}">
                  <a16:creationId xmlns:a16="http://schemas.microsoft.com/office/drawing/2014/main" id="{AF7BF3C8-FD60-486E-8DE4-094F8E676181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9" name="Google Shape;4460;p39">
              <a:extLst>
                <a:ext uri="{FF2B5EF4-FFF2-40B4-BE49-F238E27FC236}">
                  <a16:creationId xmlns:a16="http://schemas.microsoft.com/office/drawing/2014/main" id="{1065AD6F-8BDE-403D-988B-A11E8455DF5F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0" name="Google Shape;4461;p39">
              <a:extLst>
                <a:ext uri="{FF2B5EF4-FFF2-40B4-BE49-F238E27FC236}">
                  <a16:creationId xmlns:a16="http://schemas.microsoft.com/office/drawing/2014/main" id="{158B248F-D3C2-4042-9033-7D36B4A02660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89" name="Google Shape;4458;p39">
            <a:extLst>
              <a:ext uri="{FF2B5EF4-FFF2-40B4-BE49-F238E27FC236}">
                <a16:creationId xmlns:a16="http://schemas.microsoft.com/office/drawing/2014/main" id="{D72ED3DF-6E90-4618-B632-4795D5092E74}"/>
              </a:ext>
            </a:extLst>
          </p:cNvPr>
          <p:cNvGrpSpPr/>
          <p:nvPr/>
        </p:nvGrpSpPr>
        <p:grpSpPr>
          <a:xfrm>
            <a:off x="6040876" y="2878080"/>
            <a:ext cx="122510" cy="159004"/>
            <a:chOff x="584925" y="922575"/>
            <a:chExt cx="415200" cy="502525"/>
          </a:xfrm>
          <a:solidFill>
            <a:srgbClr val="52E0FF"/>
          </a:solidFill>
        </p:grpSpPr>
        <p:sp>
          <p:nvSpPr>
            <p:cNvPr id="190" name="Google Shape;4459;p39">
              <a:extLst>
                <a:ext uri="{FF2B5EF4-FFF2-40B4-BE49-F238E27FC236}">
                  <a16:creationId xmlns:a16="http://schemas.microsoft.com/office/drawing/2014/main" id="{EF184321-E8EE-4CB5-828E-EC73B71AF895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1" name="Google Shape;4460;p39">
              <a:extLst>
                <a:ext uri="{FF2B5EF4-FFF2-40B4-BE49-F238E27FC236}">
                  <a16:creationId xmlns:a16="http://schemas.microsoft.com/office/drawing/2014/main" id="{BFF4F2CC-A494-4527-972C-5C6182A6AEF2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2" name="Google Shape;4461;p39">
              <a:extLst>
                <a:ext uri="{FF2B5EF4-FFF2-40B4-BE49-F238E27FC236}">
                  <a16:creationId xmlns:a16="http://schemas.microsoft.com/office/drawing/2014/main" id="{69ACC815-2EC3-4579-8577-2DE4ADD577DD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82CA8CB5-3FF7-400F-94F9-18CAC75C974C}"/>
              </a:ext>
            </a:extLst>
          </p:cNvPr>
          <p:cNvGrpSpPr/>
          <p:nvPr/>
        </p:nvGrpSpPr>
        <p:grpSpPr>
          <a:xfrm>
            <a:off x="4980296" y="4157686"/>
            <a:ext cx="194472" cy="220791"/>
            <a:chOff x="6169024" y="5360346"/>
            <a:chExt cx="698499" cy="793028"/>
          </a:xfrm>
        </p:grpSpPr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00EB9A78-95B0-4677-9440-E897CA80A36E}"/>
                </a:ext>
              </a:extLst>
            </p:cNvPr>
            <p:cNvSpPr/>
            <p:nvPr/>
          </p:nvSpPr>
          <p:spPr>
            <a:xfrm>
              <a:off x="6194425" y="5394325"/>
              <a:ext cx="647700" cy="715646"/>
            </a:xfrm>
            <a:custGeom>
              <a:avLst/>
              <a:gdLst>
                <a:gd name="connsiteX0" fmla="*/ 25400 w 647700"/>
                <a:gd name="connsiteY0" fmla="*/ 82550 h 715646"/>
                <a:gd name="connsiteX1" fmla="*/ 25400 w 647700"/>
                <a:gd name="connsiteY1" fmla="*/ 82550 h 715646"/>
                <a:gd name="connsiteX2" fmla="*/ 47625 w 647700"/>
                <a:gd name="connsiteY2" fmla="*/ 50800 h 715646"/>
                <a:gd name="connsiteX3" fmla="*/ 57150 w 647700"/>
                <a:gd name="connsiteY3" fmla="*/ 44450 h 715646"/>
                <a:gd name="connsiteX4" fmla="*/ 66675 w 647700"/>
                <a:gd name="connsiteY4" fmla="*/ 34925 h 715646"/>
                <a:gd name="connsiteX5" fmla="*/ 85725 w 647700"/>
                <a:gd name="connsiteY5" fmla="*/ 28575 h 715646"/>
                <a:gd name="connsiteX6" fmla="*/ 92075 w 647700"/>
                <a:gd name="connsiteY6" fmla="*/ 19050 h 715646"/>
                <a:gd name="connsiteX7" fmla="*/ 111125 w 647700"/>
                <a:gd name="connsiteY7" fmla="*/ 12700 h 715646"/>
                <a:gd name="connsiteX8" fmla="*/ 120650 w 647700"/>
                <a:gd name="connsiteY8" fmla="*/ 9525 h 715646"/>
                <a:gd name="connsiteX9" fmla="*/ 130175 w 647700"/>
                <a:gd name="connsiteY9" fmla="*/ 3175 h 715646"/>
                <a:gd name="connsiteX10" fmla="*/ 168275 w 647700"/>
                <a:gd name="connsiteY10" fmla="*/ 0 h 715646"/>
                <a:gd name="connsiteX11" fmla="*/ 434975 w 647700"/>
                <a:gd name="connsiteY11" fmla="*/ 3175 h 715646"/>
                <a:gd name="connsiteX12" fmla="*/ 444500 w 647700"/>
                <a:gd name="connsiteY12" fmla="*/ 6350 h 715646"/>
                <a:gd name="connsiteX13" fmla="*/ 469900 w 647700"/>
                <a:gd name="connsiteY13" fmla="*/ 9525 h 715646"/>
                <a:gd name="connsiteX14" fmla="*/ 498475 w 647700"/>
                <a:gd name="connsiteY14" fmla="*/ 15875 h 715646"/>
                <a:gd name="connsiteX15" fmla="*/ 517525 w 647700"/>
                <a:gd name="connsiteY15" fmla="*/ 22225 h 715646"/>
                <a:gd name="connsiteX16" fmla="*/ 536575 w 647700"/>
                <a:gd name="connsiteY16" fmla="*/ 25400 h 715646"/>
                <a:gd name="connsiteX17" fmla="*/ 546100 w 647700"/>
                <a:gd name="connsiteY17" fmla="*/ 28575 h 715646"/>
                <a:gd name="connsiteX18" fmla="*/ 561975 w 647700"/>
                <a:gd name="connsiteY18" fmla="*/ 31750 h 715646"/>
                <a:gd name="connsiteX19" fmla="*/ 581025 w 647700"/>
                <a:gd name="connsiteY19" fmla="*/ 38100 h 715646"/>
                <a:gd name="connsiteX20" fmla="*/ 603250 w 647700"/>
                <a:gd name="connsiteY20" fmla="*/ 66675 h 715646"/>
                <a:gd name="connsiteX21" fmla="*/ 612775 w 647700"/>
                <a:gd name="connsiteY21" fmla="*/ 85725 h 715646"/>
                <a:gd name="connsiteX22" fmla="*/ 619125 w 647700"/>
                <a:gd name="connsiteY22" fmla="*/ 107950 h 715646"/>
                <a:gd name="connsiteX23" fmla="*/ 625475 w 647700"/>
                <a:gd name="connsiteY23" fmla="*/ 117475 h 715646"/>
                <a:gd name="connsiteX24" fmla="*/ 628650 w 647700"/>
                <a:gd name="connsiteY24" fmla="*/ 139700 h 715646"/>
                <a:gd name="connsiteX25" fmla="*/ 631825 w 647700"/>
                <a:gd name="connsiteY25" fmla="*/ 152400 h 715646"/>
                <a:gd name="connsiteX26" fmla="*/ 638175 w 647700"/>
                <a:gd name="connsiteY26" fmla="*/ 203200 h 715646"/>
                <a:gd name="connsiteX27" fmla="*/ 644525 w 647700"/>
                <a:gd name="connsiteY27" fmla="*/ 339725 h 715646"/>
                <a:gd name="connsiteX28" fmla="*/ 647700 w 647700"/>
                <a:gd name="connsiteY28" fmla="*/ 425450 h 715646"/>
                <a:gd name="connsiteX29" fmla="*/ 644525 w 647700"/>
                <a:gd name="connsiteY29" fmla="*/ 631825 h 715646"/>
                <a:gd name="connsiteX30" fmla="*/ 628650 w 647700"/>
                <a:gd name="connsiteY30" fmla="*/ 650875 h 715646"/>
                <a:gd name="connsiteX31" fmla="*/ 619125 w 647700"/>
                <a:gd name="connsiteY31" fmla="*/ 654050 h 715646"/>
                <a:gd name="connsiteX32" fmla="*/ 609600 w 647700"/>
                <a:gd name="connsiteY32" fmla="*/ 660400 h 715646"/>
                <a:gd name="connsiteX33" fmla="*/ 577850 w 647700"/>
                <a:gd name="connsiteY33" fmla="*/ 669925 h 715646"/>
                <a:gd name="connsiteX34" fmla="*/ 558800 w 647700"/>
                <a:gd name="connsiteY34" fmla="*/ 676275 h 715646"/>
                <a:gd name="connsiteX35" fmla="*/ 546100 w 647700"/>
                <a:gd name="connsiteY35" fmla="*/ 679450 h 715646"/>
                <a:gd name="connsiteX36" fmla="*/ 514350 w 647700"/>
                <a:gd name="connsiteY36" fmla="*/ 685800 h 715646"/>
                <a:gd name="connsiteX37" fmla="*/ 482600 w 647700"/>
                <a:gd name="connsiteY37" fmla="*/ 692150 h 715646"/>
                <a:gd name="connsiteX38" fmla="*/ 425450 w 647700"/>
                <a:gd name="connsiteY38" fmla="*/ 704850 h 715646"/>
                <a:gd name="connsiteX39" fmla="*/ 415925 w 647700"/>
                <a:gd name="connsiteY39" fmla="*/ 708025 h 715646"/>
                <a:gd name="connsiteX40" fmla="*/ 241300 w 647700"/>
                <a:gd name="connsiteY40" fmla="*/ 708025 h 715646"/>
                <a:gd name="connsiteX41" fmla="*/ 196850 w 647700"/>
                <a:gd name="connsiteY41" fmla="*/ 701675 h 715646"/>
                <a:gd name="connsiteX42" fmla="*/ 187325 w 647700"/>
                <a:gd name="connsiteY42" fmla="*/ 695325 h 715646"/>
                <a:gd name="connsiteX43" fmla="*/ 142875 w 647700"/>
                <a:gd name="connsiteY43" fmla="*/ 688975 h 715646"/>
                <a:gd name="connsiteX44" fmla="*/ 120650 w 647700"/>
                <a:gd name="connsiteY44" fmla="*/ 682625 h 715646"/>
                <a:gd name="connsiteX45" fmla="*/ 111125 w 647700"/>
                <a:gd name="connsiteY45" fmla="*/ 676275 h 715646"/>
                <a:gd name="connsiteX46" fmla="*/ 92075 w 647700"/>
                <a:gd name="connsiteY46" fmla="*/ 666750 h 715646"/>
                <a:gd name="connsiteX47" fmla="*/ 85725 w 647700"/>
                <a:gd name="connsiteY47" fmla="*/ 657225 h 715646"/>
                <a:gd name="connsiteX48" fmla="*/ 66675 w 647700"/>
                <a:gd name="connsiteY48" fmla="*/ 647700 h 715646"/>
                <a:gd name="connsiteX49" fmla="*/ 47625 w 647700"/>
                <a:gd name="connsiteY49" fmla="*/ 631825 h 715646"/>
                <a:gd name="connsiteX50" fmla="*/ 38100 w 647700"/>
                <a:gd name="connsiteY50" fmla="*/ 628650 h 715646"/>
                <a:gd name="connsiteX51" fmla="*/ 28575 w 647700"/>
                <a:gd name="connsiteY51" fmla="*/ 622300 h 715646"/>
                <a:gd name="connsiteX52" fmla="*/ 22225 w 647700"/>
                <a:gd name="connsiteY52" fmla="*/ 612775 h 715646"/>
                <a:gd name="connsiteX53" fmla="*/ 12700 w 647700"/>
                <a:gd name="connsiteY53" fmla="*/ 577850 h 715646"/>
                <a:gd name="connsiteX54" fmla="*/ 9525 w 647700"/>
                <a:gd name="connsiteY54" fmla="*/ 565150 h 715646"/>
                <a:gd name="connsiteX55" fmla="*/ 6350 w 647700"/>
                <a:gd name="connsiteY55" fmla="*/ 412750 h 715646"/>
                <a:gd name="connsiteX56" fmla="*/ 3175 w 647700"/>
                <a:gd name="connsiteY56" fmla="*/ 393700 h 715646"/>
                <a:gd name="connsiteX57" fmla="*/ 0 w 647700"/>
                <a:gd name="connsiteY57" fmla="*/ 254000 h 715646"/>
                <a:gd name="connsiteX58" fmla="*/ 3175 w 647700"/>
                <a:gd name="connsiteY58" fmla="*/ 136525 h 715646"/>
                <a:gd name="connsiteX59" fmla="*/ 9525 w 647700"/>
                <a:gd name="connsiteY59" fmla="*/ 117475 h 715646"/>
                <a:gd name="connsiteX60" fmla="*/ 15875 w 647700"/>
                <a:gd name="connsiteY60" fmla="*/ 95250 h 715646"/>
                <a:gd name="connsiteX61" fmla="*/ 25400 w 647700"/>
                <a:gd name="connsiteY61" fmla="*/ 82550 h 71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47700" h="715646">
                  <a:moveTo>
                    <a:pt x="25400" y="82550"/>
                  </a:moveTo>
                  <a:lnTo>
                    <a:pt x="25400" y="82550"/>
                  </a:lnTo>
                  <a:cubicBezTo>
                    <a:pt x="32808" y="71967"/>
                    <a:pt x="36876" y="57966"/>
                    <a:pt x="47625" y="50800"/>
                  </a:cubicBezTo>
                  <a:cubicBezTo>
                    <a:pt x="50800" y="48683"/>
                    <a:pt x="54219" y="46893"/>
                    <a:pt x="57150" y="44450"/>
                  </a:cubicBezTo>
                  <a:cubicBezTo>
                    <a:pt x="60599" y="41575"/>
                    <a:pt x="62750" y="37106"/>
                    <a:pt x="66675" y="34925"/>
                  </a:cubicBezTo>
                  <a:cubicBezTo>
                    <a:pt x="72526" y="31674"/>
                    <a:pt x="85725" y="28575"/>
                    <a:pt x="85725" y="28575"/>
                  </a:cubicBezTo>
                  <a:cubicBezTo>
                    <a:pt x="87842" y="25400"/>
                    <a:pt x="88839" y="21072"/>
                    <a:pt x="92075" y="19050"/>
                  </a:cubicBezTo>
                  <a:cubicBezTo>
                    <a:pt x="97751" y="15502"/>
                    <a:pt x="104775" y="14817"/>
                    <a:pt x="111125" y="12700"/>
                  </a:cubicBezTo>
                  <a:cubicBezTo>
                    <a:pt x="114300" y="11642"/>
                    <a:pt x="117865" y="11381"/>
                    <a:pt x="120650" y="9525"/>
                  </a:cubicBezTo>
                  <a:cubicBezTo>
                    <a:pt x="123825" y="7408"/>
                    <a:pt x="126433" y="3923"/>
                    <a:pt x="130175" y="3175"/>
                  </a:cubicBezTo>
                  <a:cubicBezTo>
                    <a:pt x="142672" y="676"/>
                    <a:pt x="155575" y="1058"/>
                    <a:pt x="168275" y="0"/>
                  </a:cubicBezTo>
                  <a:lnTo>
                    <a:pt x="434975" y="3175"/>
                  </a:lnTo>
                  <a:cubicBezTo>
                    <a:pt x="438321" y="3252"/>
                    <a:pt x="441207" y="5751"/>
                    <a:pt x="444500" y="6350"/>
                  </a:cubicBezTo>
                  <a:cubicBezTo>
                    <a:pt x="452895" y="7876"/>
                    <a:pt x="461433" y="8467"/>
                    <a:pt x="469900" y="9525"/>
                  </a:cubicBezTo>
                  <a:cubicBezTo>
                    <a:pt x="497152" y="18609"/>
                    <a:pt x="453773" y="4699"/>
                    <a:pt x="498475" y="15875"/>
                  </a:cubicBezTo>
                  <a:cubicBezTo>
                    <a:pt x="504969" y="17498"/>
                    <a:pt x="510923" y="21125"/>
                    <a:pt x="517525" y="22225"/>
                  </a:cubicBezTo>
                  <a:cubicBezTo>
                    <a:pt x="523875" y="23283"/>
                    <a:pt x="530291" y="24003"/>
                    <a:pt x="536575" y="25400"/>
                  </a:cubicBezTo>
                  <a:cubicBezTo>
                    <a:pt x="539842" y="26126"/>
                    <a:pt x="542853" y="27763"/>
                    <a:pt x="546100" y="28575"/>
                  </a:cubicBezTo>
                  <a:cubicBezTo>
                    <a:pt x="551335" y="29884"/>
                    <a:pt x="556769" y="30330"/>
                    <a:pt x="561975" y="31750"/>
                  </a:cubicBezTo>
                  <a:cubicBezTo>
                    <a:pt x="568433" y="33511"/>
                    <a:pt x="581025" y="38100"/>
                    <a:pt x="581025" y="38100"/>
                  </a:cubicBezTo>
                  <a:cubicBezTo>
                    <a:pt x="589243" y="46318"/>
                    <a:pt x="599452" y="55282"/>
                    <a:pt x="603250" y="66675"/>
                  </a:cubicBezTo>
                  <a:cubicBezTo>
                    <a:pt x="607632" y="79820"/>
                    <a:pt x="604569" y="73415"/>
                    <a:pt x="612775" y="85725"/>
                  </a:cubicBezTo>
                  <a:cubicBezTo>
                    <a:pt x="613792" y="89794"/>
                    <a:pt x="616848" y="103395"/>
                    <a:pt x="619125" y="107950"/>
                  </a:cubicBezTo>
                  <a:cubicBezTo>
                    <a:pt x="620832" y="111363"/>
                    <a:pt x="623358" y="114300"/>
                    <a:pt x="625475" y="117475"/>
                  </a:cubicBezTo>
                  <a:cubicBezTo>
                    <a:pt x="626533" y="124883"/>
                    <a:pt x="627311" y="132337"/>
                    <a:pt x="628650" y="139700"/>
                  </a:cubicBezTo>
                  <a:cubicBezTo>
                    <a:pt x="629431" y="143993"/>
                    <a:pt x="631178" y="148085"/>
                    <a:pt x="631825" y="152400"/>
                  </a:cubicBezTo>
                  <a:cubicBezTo>
                    <a:pt x="634356" y="169276"/>
                    <a:pt x="638175" y="203200"/>
                    <a:pt x="638175" y="203200"/>
                  </a:cubicBezTo>
                  <a:cubicBezTo>
                    <a:pt x="640292" y="248708"/>
                    <a:pt x="642574" y="294209"/>
                    <a:pt x="644525" y="339725"/>
                  </a:cubicBezTo>
                  <a:cubicBezTo>
                    <a:pt x="645749" y="368293"/>
                    <a:pt x="647700" y="396855"/>
                    <a:pt x="647700" y="425450"/>
                  </a:cubicBezTo>
                  <a:cubicBezTo>
                    <a:pt x="647700" y="494250"/>
                    <a:pt x="647513" y="563090"/>
                    <a:pt x="644525" y="631825"/>
                  </a:cubicBezTo>
                  <a:cubicBezTo>
                    <a:pt x="644112" y="641333"/>
                    <a:pt x="635951" y="647224"/>
                    <a:pt x="628650" y="650875"/>
                  </a:cubicBezTo>
                  <a:cubicBezTo>
                    <a:pt x="625657" y="652372"/>
                    <a:pt x="622118" y="652553"/>
                    <a:pt x="619125" y="654050"/>
                  </a:cubicBezTo>
                  <a:cubicBezTo>
                    <a:pt x="615712" y="655757"/>
                    <a:pt x="613087" y="658850"/>
                    <a:pt x="609600" y="660400"/>
                  </a:cubicBezTo>
                  <a:cubicBezTo>
                    <a:pt x="594057" y="667308"/>
                    <a:pt x="592058" y="665662"/>
                    <a:pt x="577850" y="669925"/>
                  </a:cubicBezTo>
                  <a:cubicBezTo>
                    <a:pt x="571439" y="671848"/>
                    <a:pt x="565211" y="674352"/>
                    <a:pt x="558800" y="676275"/>
                  </a:cubicBezTo>
                  <a:cubicBezTo>
                    <a:pt x="554620" y="677529"/>
                    <a:pt x="550367" y="678536"/>
                    <a:pt x="546100" y="679450"/>
                  </a:cubicBezTo>
                  <a:cubicBezTo>
                    <a:pt x="535547" y="681711"/>
                    <a:pt x="524589" y="682387"/>
                    <a:pt x="514350" y="685800"/>
                  </a:cubicBezTo>
                  <a:cubicBezTo>
                    <a:pt x="497725" y="691342"/>
                    <a:pt x="508138" y="688502"/>
                    <a:pt x="482600" y="692150"/>
                  </a:cubicBezTo>
                  <a:cubicBezTo>
                    <a:pt x="444933" y="704706"/>
                    <a:pt x="464004" y="700566"/>
                    <a:pt x="425450" y="704850"/>
                  </a:cubicBezTo>
                  <a:cubicBezTo>
                    <a:pt x="422275" y="705908"/>
                    <a:pt x="419143" y="707106"/>
                    <a:pt x="415925" y="708025"/>
                  </a:cubicBezTo>
                  <a:cubicBezTo>
                    <a:pt x="358463" y="724443"/>
                    <a:pt x="313417" y="709439"/>
                    <a:pt x="241300" y="708025"/>
                  </a:cubicBezTo>
                  <a:cubicBezTo>
                    <a:pt x="226483" y="705908"/>
                    <a:pt x="209303" y="709977"/>
                    <a:pt x="196850" y="701675"/>
                  </a:cubicBezTo>
                  <a:cubicBezTo>
                    <a:pt x="193675" y="699558"/>
                    <a:pt x="190945" y="696532"/>
                    <a:pt x="187325" y="695325"/>
                  </a:cubicBezTo>
                  <a:cubicBezTo>
                    <a:pt x="181329" y="693326"/>
                    <a:pt x="146205" y="689530"/>
                    <a:pt x="142875" y="688975"/>
                  </a:cubicBezTo>
                  <a:cubicBezTo>
                    <a:pt x="139823" y="688466"/>
                    <a:pt x="124425" y="684512"/>
                    <a:pt x="120650" y="682625"/>
                  </a:cubicBezTo>
                  <a:cubicBezTo>
                    <a:pt x="117237" y="680918"/>
                    <a:pt x="114538" y="677982"/>
                    <a:pt x="111125" y="676275"/>
                  </a:cubicBezTo>
                  <a:cubicBezTo>
                    <a:pt x="84835" y="663130"/>
                    <a:pt x="119372" y="684948"/>
                    <a:pt x="92075" y="666750"/>
                  </a:cubicBezTo>
                  <a:cubicBezTo>
                    <a:pt x="89958" y="663575"/>
                    <a:pt x="88423" y="659923"/>
                    <a:pt x="85725" y="657225"/>
                  </a:cubicBezTo>
                  <a:cubicBezTo>
                    <a:pt x="76626" y="648126"/>
                    <a:pt x="77004" y="652865"/>
                    <a:pt x="66675" y="647700"/>
                  </a:cubicBezTo>
                  <a:cubicBezTo>
                    <a:pt x="45900" y="637312"/>
                    <a:pt x="68691" y="645869"/>
                    <a:pt x="47625" y="631825"/>
                  </a:cubicBezTo>
                  <a:cubicBezTo>
                    <a:pt x="44840" y="629969"/>
                    <a:pt x="41093" y="630147"/>
                    <a:pt x="38100" y="628650"/>
                  </a:cubicBezTo>
                  <a:cubicBezTo>
                    <a:pt x="34687" y="626943"/>
                    <a:pt x="31750" y="624417"/>
                    <a:pt x="28575" y="622300"/>
                  </a:cubicBezTo>
                  <a:cubicBezTo>
                    <a:pt x="26458" y="619125"/>
                    <a:pt x="23775" y="616262"/>
                    <a:pt x="22225" y="612775"/>
                  </a:cubicBezTo>
                  <a:cubicBezTo>
                    <a:pt x="15617" y="597907"/>
                    <a:pt x="16020" y="592789"/>
                    <a:pt x="12700" y="577850"/>
                  </a:cubicBezTo>
                  <a:cubicBezTo>
                    <a:pt x="11753" y="573590"/>
                    <a:pt x="10583" y="569383"/>
                    <a:pt x="9525" y="565150"/>
                  </a:cubicBezTo>
                  <a:cubicBezTo>
                    <a:pt x="8467" y="514350"/>
                    <a:pt x="8231" y="463526"/>
                    <a:pt x="6350" y="412750"/>
                  </a:cubicBezTo>
                  <a:cubicBezTo>
                    <a:pt x="6112" y="406317"/>
                    <a:pt x="3432" y="400132"/>
                    <a:pt x="3175" y="393700"/>
                  </a:cubicBezTo>
                  <a:cubicBezTo>
                    <a:pt x="1313" y="347159"/>
                    <a:pt x="1058" y="300567"/>
                    <a:pt x="0" y="254000"/>
                  </a:cubicBezTo>
                  <a:cubicBezTo>
                    <a:pt x="1058" y="214842"/>
                    <a:pt x="449" y="175603"/>
                    <a:pt x="3175" y="136525"/>
                  </a:cubicBezTo>
                  <a:cubicBezTo>
                    <a:pt x="3641" y="129848"/>
                    <a:pt x="7408" y="123825"/>
                    <a:pt x="9525" y="117475"/>
                  </a:cubicBezTo>
                  <a:cubicBezTo>
                    <a:pt x="11787" y="110690"/>
                    <a:pt x="14878" y="102227"/>
                    <a:pt x="15875" y="95250"/>
                  </a:cubicBezTo>
                  <a:cubicBezTo>
                    <a:pt x="16324" y="92107"/>
                    <a:pt x="23812" y="84667"/>
                    <a:pt x="25400" y="825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5" name="Picture 18" descr="cache iconì ëí ì´ë¯¸ì§ ê²ìê²°ê³¼">
              <a:extLst>
                <a:ext uri="{FF2B5EF4-FFF2-40B4-BE49-F238E27FC236}">
                  <a16:creationId xmlns:a16="http://schemas.microsoft.com/office/drawing/2014/main" id="{6FAD3AB1-9D43-4BA7-8294-2E4EB9DCC4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8" r="8055"/>
            <a:stretch/>
          </p:blipFill>
          <p:spPr bwMode="auto">
            <a:xfrm flipH="1">
              <a:off x="6169024" y="5360346"/>
              <a:ext cx="698499" cy="793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" name="Google Shape;4458;p39">
            <a:extLst>
              <a:ext uri="{FF2B5EF4-FFF2-40B4-BE49-F238E27FC236}">
                <a16:creationId xmlns:a16="http://schemas.microsoft.com/office/drawing/2014/main" id="{1C178ED7-56D5-498F-97E9-9A186C066124}"/>
              </a:ext>
            </a:extLst>
          </p:cNvPr>
          <p:cNvGrpSpPr/>
          <p:nvPr/>
        </p:nvGrpSpPr>
        <p:grpSpPr>
          <a:xfrm>
            <a:off x="4910698" y="4285522"/>
            <a:ext cx="139196" cy="180661"/>
            <a:chOff x="584925" y="922575"/>
            <a:chExt cx="415200" cy="502525"/>
          </a:xfrm>
          <a:solidFill>
            <a:srgbClr val="52E0FF"/>
          </a:solidFill>
        </p:grpSpPr>
        <p:sp>
          <p:nvSpPr>
            <p:cNvPr id="197" name="Google Shape;4459;p39">
              <a:extLst>
                <a:ext uri="{FF2B5EF4-FFF2-40B4-BE49-F238E27FC236}">
                  <a16:creationId xmlns:a16="http://schemas.microsoft.com/office/drawing/2014/main" id="{F750F61C-743A-4472-A423-9085F0FC1B56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8" name="Google Shape;4460;p39">
              <a:extLst>
                <a:ext uri="{FF2B5EF4-FFF2-40B4-BE49-F238E27FC236}">
                  <a16:creationId xmlns:a16="http://schemas.microsoft.com/office/drawing/2014/main" id="{A9DB7BE5-1564-4E39-978F-742919EF99F9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9" name="Google Shape;4461;p39">
              <a:extLst>
                <a:ext uri="{FF2B5EF4-FFF2-40B4-BE49-F238E27FC236}">
                  <a16:creationId xmlns:a16="http://schemas.microsoft.com/office/drawing/2014/main" id="{C2FE42B1-9809-4654-847B-9380488D64DA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782BA752-5776-46F5-948C-E674EAEA3DBA}"/>
              </a:ext>
            </a:extLst>
          </p:cNvPr>
          <p:cNvGrpSpPr/>
          <p:nvPr/>
        </p:nvGrpSpPr>
        <p:grpSpPr>
          <a:xfrm>
            <a:off x="4474266" y="5558802"/>
            <a:ext cx="194472" cy="220791"/>
            <a:chOff x="6169024" y="5360346"/>
            <a:chExt cx="698499" cy="793028"/>
          </a:xfrm>
        </p:grpSpPr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875C9599-67A1-4955-9C5B-FBEB30F694D7}"/>
                </a:ext>
              </a:extLst>
            </p:cNvPr>
            <p:cNvSpPr/>
            <p:nvPr/>
          </p:nvSpPr>
          <p:spPr>
            <a:xfrm>
              <a:off x="6194425" y="5394325"/>
              <a:ext cx="647700" cy="715646"/>
            </a:xfrm>
            <a:custGeom>
              <a:avLst/>
              <a:gdLst>
                <a:gd name="connsiteX0" fmla="*/ 25400 w 647700"/>
                <a:gd name="connsiteY0" fmla="*/ 82550 h 715646"/>
                <a:gd name="connsiteX1" fmla="*/ 25400 w 647700"/>
                <a:gd name="connsiteY1" fmla="*/ 82550 h 715646"/>
                <a:gd name="connsiteX2" fmla="*/ 47625 w 647700"/>
                <a:gd name="connsiteY2" fmla="*/ 50800 h 715646"/>
                <a:gd name="connsiteX3" fmla="*/ 57150 w 647700"/>
                <a:gd name="connsiteY3" fmla="*/ 44450 h 715646"/>
                <a:gd name="connsiteX4" fmla="*/ 66675 w 647700"/>
                <a:gd name="connsiteY4" fmla="*/ 34925 h 715646"/>
                <a:gd name="connsiteX5" fmla="*/ 85725 w 647700"/>
                <a:gd name="connsiteY5" fmla="*/ 28575 h 715646"/>
                <a:gd name="connsiteX6" fmla="*/ 92075 w 647700"/>
                <a:gd name="connsiteY6" fmla="*/ 19050 h 715646"/>
                <a:gd name="connsiteX7" fmla="*/ 111125 w 647700"/>
                <a:gd name="connsiteY7" fmla="*/ 12700 h 715646"/>
                <a:gd name="connsiteX8" fmla="*/ 120650 w 647700"/>
                <a:gd name="connsiteY8" fmla="*/ 9525 h 715646"/>
                <a:gd name="connsiteX9" fmla="*/ 130175 w 647700"/>
                <a:gd name="connsiteY9" fmla="*/ 3175 h 715646"/>
                <a:gd name="connsiteX10" fmla="*/ 168275 w 647700"/>
                <a:gd name="connsiteY10" fmla="*/ 0 h 715646"/>
                <a:gd name="connsiteX11" fmla="*/ 434975 w 647700"/>
                <a:gd name="connsiteY11" fmla="*/ 3175 h 715646"/>
                <a:gd name="connsiteX12" fmla="*/ 444500 w 647700"/>
                <a:gd name="connsiteY12" fmla="*/ 6350 h 715646"/>
                <a:gd name="connsiteX13" fmla="*/ 469900 w 647700"/>
                <a:gd name="connsiteY13" fmla="*/ 9525 h 715646"/>
                <a:gd name="connsiteX14" fmla="*/ 498475 w 647700"/>
                <a:gd name="connsiteY14" fmla="*/ 15875 h 715646"/>
                <a:gd name="connsiteX15" fmla="*/ 517525 w 647700"/>
                <a:gd name="connsiteY15" fmla="*/ 22225 h 715646"/>
                <a:gd name="connsiteX16" fmla="*/ 536575 w 647700"/>
                <a:gd name="connsiteY16" fmla="*/ 25400 h 715646"/>
                <a:gd name="connsiteX17" fmla="*/ 546100 w 647700"/>
                <a:gd name="connsiteY17" fmla="*/ 28575 h 715646"/>
                <a:gd name="connsiteX18" fmla="*/ 561975 w 647700"/>
                <a:gd name="connsiteY18" fmla="*/ 31750 h 715646"/>
                <a:gd name="connsiteX19" fmla="*/ 581025 w 647700"/>
                <a:gd name="connsiteY19" fmla="*/ 38100 h 715646"/>
                <a:gd name="connsiteX20" fmla="*/ 603250 w 647700"/>
                <a:gd name="connsiteY20" fmla="*/ 66675 h 715646"/>
                <a:gd name="connsiteX21" fmla="*/ 612775 w 647700"/>
                <a:gd name="connsiteY21" fmla="*/ 85725 h 715646"/>
                <a:gd name="connsiteX22" fmla="*/ 619125 w 647700"/>
                <a:gd name="connsiteY22" fmla="*/ 107950 h 715646"/>
                <a:gd name="connsiteX23" fmla="*/ 625475 w 647700"/>
                <a:gd name="connsiteY23" fmla="*/ 117475 h 715646"/>
                <a:gd name="connsiteX24" fmla="*/ 628650 w 647700"/>
                <a:gd name="connsiteY24" fmla="*/ 139700 h 715646"/>
                <a:gd name="connsiteX25" fmla="*/ 631825 w 647700"/>
                <a:gd name="connsiteY25" fmla="*/ 152400 h 715646"/>
                <a:gd name="connsiteX26" fmla="*/ 638175 w 647700"/>
                <a:gd name="connsiteY26" fmla="*/ 203200 h 715646"/>
                <a:gd name="connsiteX27" fmla="*/ 644525 w 647700"/>
                <a:gd name="connsiteY27" fmla="*/ 339725 h 715646"/>
                <a:gd name="connsiteX28" fmla="*/ 647700 w 647700"/>
                <a:gd name="connsiteY28" fmla="*/ 425450 h 715646"/>
                <a:gd name="connsiteX29" fmla="*/ 644525 w 647700"/>
                <a:gd name="connsiteY29" fmla="*/ 631825 h 715646"/>
                <a:gd name="connsiteX30" fmla="*/ 628650 w 647700"/>
                <a:gd name="connsiteY30" fmla="*/ 650875 h 715646"/>
                <a:gd name="connsiteX31" fmla="*/ 619125 w 647700"/>
                <a:gd name="connsiteY31" fmla="*/ 654050 h 715646"/>
                <a:gd name="connsiteX32" fmla="*/ 609600 w 647700"/>
                <a:gd name="connsiteY32" fmla="*/ 660400 h 715646"/>
                <a:gd name="connsiteX33" fmla="*/ 577850 w 647700"/>
                <a:gd name="connsiteY33" fmla="*/ 669925 h 715646"/>
                <a:gd name="connsiteX34" fmla="*/ 558800 w 647700"/>
                <a:gd name="connsiteY34" fmla="*/ 676275 h 715646"/>
                <a:gd name="connsiteX35" fmla="*/ 546100 w 647700"/>
                <a:gd name="connsiteY35" fmla="*/ 679450 h 715646"/>
                <a:gd name="connsiteX36" fmla="*/ 514350 w 647700"/>
                <a:gd name="connsiteY36" fmla="*/ 685800 h 715646"/>
                <a:gd name="connsiteX37" fmla="*/ 482600 w 647700"/>
                <a:gd name="connsiteY37" fmla="*/ 692150 h 715646"/>
                <a:gd name="connsiteX38" fmla="*/ 425450 w 647700"/>
                <a:gd name="connsiteY38" fmla="*/ 704850 h 715646"/>
                <a:gd name="connsiteX39" fmla="*/ 415925 w 647700"/>
                <a:gd name="connsiteY39" fmla="*/ 708025 h 715646"/>
                <a:gd name="connsiteX40" fmla="*/ 241300 w 647700"/>
                <a:gd name="connsiteY40" fmla="*/ 708025 h 715646"/>
                <a:gd name="connsiteX41" fmla="*/ 196850 w 647700"/>
                <a:gd name="connsiteY41" fmla="*/ 701675 h 715646"/>
                <a:gd name="connsiteX42" fmla="*/ 187325 w 647700"/>
                <a:gd name="connsiteY42" fmla="*/ 695325 h 715646"/>
                <a:gd name="connsiteX43" fmla="*/ 142875 w 647700"/>
                <a:gd name="connsiteY43" fmla="*/ 688975 h 715646"/>
                <a:gd name="connsiteX44" fmla="*/ 120650 w 647700"/>
                <a:gd name="connsiteY44" fmla="*/ 682625 h 715646"/>
                <a:gd name="connsiteX45" fmla="*/ 111125 w 647700"/>
                <a:gd name="connsiteY45" fmla="*/ 676275 h 715646"/>
                <a:gd name="connsiteX46" fmla="*/ 92075 w 647700"/>
                <a:gd name="connsiteY46" fmla="*/ 666750 h 715646"/>
                <a:gd name="connsiteX47" fmla="*/ 85725 w 647700"/>
                <a:gd name="connsiteY47" fmla="*/ 657225 h 715646"/>
                <a:gd name="connsiteX48" fmla="*/ 66675 w 647700"/>
                <a:gd name="connsiteY48" fmla="*/ 647700 h 715646"/>
                <a:gd name="connsiteX49" fmla="*/ 47625 w 647700"/>
                <a:gd name="connsiteY49" fmla="*/ 631825 h 715646"/>
                <a:gd name="connsiteX50" fmla="*/ 38100 w 647700"/>
                <a:gd name="connsiteY50" fmla="*/ 628650 h 715646"/>
                <a:gd name="connsiteX51" fmla="*/ 28575 w 647700"/>
                <a:gd name="connsiteY51" fmla="*/ 622300 h 715646"/>
                <a:gd name="connsiteX52" fmla="*/ 22225 w 647700"/>
                <a:gd name="connsiteY52" fmla="*/ 612775 h 715646"/>
                <a:gd name="connsiteX53" fmla="*/ 12700 w 647700"/>
                <a:gd name="connsiteY53" fmla="*/ 577850 h 715646"/>
                <a:gd name="connsiteX54" fmla="*/ 9525 w 647700"/>
                <a:gd name="connsiteY54" fmla="*/ 565150 h 715646"/>
                <a:gd name="connsiteX55" fmla="*/ 6350 w 647700"/>
                <a:gd name="connsiteY55" fmla="*/ 412750 h 715646"/>
                <a:gd name="connsiteX56" fmla="*/ 3175 w 647700"/>
                <a:gd name="connsiteY56" fmla="*/ 393700 h 715646"/>
                <a:gd name="connsiteX57" fmla="*/ 0 w 647700"/>
                <a:gd name="connsiteY57" fmla="*/ 254000 h 715646"/>
                <a:gd name="connsiteX58" fmla="*/ 3175 w 647700"/>
                <a:gd name="connsiteY58" fmla="*/ 136525 h 715646"/>
                <a:gd name="connsiteX59" fmla="*/ 9525 w 647700"/>
                <a:gd name="connsiteY59" fmla="*/ 117475 h 715646"/>
                <a:gd name="connsiteX60" fmla="*/ 15875 w 647700"/>
                <a:gd name="connsiteY60" fmla="*/ 95250 h 715646"/>
                <a:gd name="connsiteX61" fmla="*/ 25400 w 647700"/>
                <a:gd name="connsiteY61" fmla="*/ 82550 h 71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47700" h="715646">
                  <a:moveTo>
                    <a:pt x="25400" y="82550"/>
                  </a:moveTo>
                  <a:lnTo>
                    <a:pt x="25400" y="82550"/>
                  </a:lnTo>
                  <a:cubicBezTo>
                    <a:pt x="32808" y="71967"/>
                    <a:pt x="36876" y="57966"/>
                    <a:pt x="47625" y="50800"/>
                  </a:cubicBezTo>
                  <a:cubicBezTo>
                    <a:pt x="50800" y="48683"/>
                    <a:pt x="54219" y="46893"/>
                    <a:pt x="57150" y="44450"/>
                  </a:cubicBezTo>
                  <a:cubicBezTo>
                    <a:pt x="60599" y="41575"/>
                    <a:pt x="62750" y="37106"/>
                    <a:pt x="66675" y="34925"/>
                  </a:cubicBezTo>
                  <a:cubicBezTo>
                    <a:pt x="72526" y="31674"/>
                    <a:pt x="85725" y="28575"/>
                    <a:pt x="85725" y="28575"/>
                  </a:cubicBezTo>
                  <a:cubicBezTo>
                    <a:pt x="87842" y="25400"/>
                    <a:pt x="88839" y="21072"/>
                    <a:pt x="92075" y="19050"/>
                  </a:cubicBezTo>
                  <a:cubicBezTo>
                    <a:pt x="97751" y="15502"/>
                    <a:pt x="104775" y="14817"/>
                    <a:pt x="111125" y="12700"/>
                  </a:cubicBezTo>
                  <a:cubicBezTo>
                    <a:pt x="114300" y="11642"/>
                    <a:pt x="117865" y="11381"/>
                    <a:pt x="120650" y="9525"/>
                  </a:cubicBezTo>
                  <a:cubicBezTo>
                    <a:pt x="123825" y="7408"/>
                    <a:pt x="126433" y="3923"/>
                    <a:pt x="130175" y="3175"/>
                  </a:cubicBezTo>
                  <a:cubicBezTo>
                    <a:pt x="142672" y="676"/>
                    <a:pt x="155575" y="1058"/>
                    <a:pt x="168275" y="0"/>
                  </a:cubicBezTo>
                  <a:lnTo>
                    <a:pt x="434975" y="3175"/>
                  </a:lnTo>
                  <a:cubicBezTo>
                    <a:pt x="438321" y="3252"/>
                    <a:pt x="441207" y="5751"/>
                    <a:pt x="444500" y="6350"/>
                  </a:cubicBezTo>
                  <a:cubicBezTo>
                    <a:pt x="452895" y="7876"/>
                    <a:pt x="461433" y="8467"/>
                    <a:pt x="469900" y="9525"/>
                  </a:cubicBezTo>
                  <a:cubicBezTo>
                    <a:pt x="497152" y="18609"/>
                    <a:pt x="453773" y="4699"/>
                    <a:pt x="498475" y="15875"/>
                  </a:cubicBezTo>
                  <a:cubicBezTo>
                    <a:pt x="504969" y="17498"/>
                    <a:pt x="510923" y="21125"/>
                    <a:pt x="517525" y="22225"/>
                  </a:cubicBezTo>
                  <a:cubicBezTo>
                    <a:pt x="523875" y="23283"/>
                    <a:pt x="530291" y="24003"/>
                    <a:pt x="536575" y="25400"/>
                  </a:cubicBezTo>
                  <a:cubicBezTo>
                    <a:pt x="539842" y="26126"/>
                    <a:pt x="542853" y="27763"/>
                    <a:pt x="546100" y="28575"/>
                  </a:cubicBezTo>
                  <a:cubicBezTo>
                    <a:pt x="551335" y="29884"/>
                    <a:pt x="556769" y="30330"/>
                    <a:pt x="561975" y="31750"/>
                  </a:cubicBezTo>
                  <a:cubicBezTo>
                    <a:pt x="568433" y="33511"/>
                    <a:pt x="581025" y="38100"/>
                    <a:pt x="581025" y="38100"/>
                  </a:cubicBezTo>
                  <a:cubicBezTo>
                    <a:pt x="589243" y="46318"/>
                    <a:pt x="599452" y="55282"/>
                    <a:pt x="603250" y="66675"/>
                  </a:cubicBezTo>
                  <a:cubicBezTo>
                    <a:pt x="607632" y="79820"/>
                    <a:pt x="604569" y="73415"/>
                    <a:pt x="612775" y="85725"/>
                  </a:cubicBezTo>
                  <a:cubicBezTo>
                    <a:pt x="613792" y="89794"/>
                    <a:pt x="616848" y="103395"/>
                    <a:pt x="619125" y="107950"/>
                  </a:cubicBezTo>
                  <a:cubicBezTo>
                    <a:pt x="620832" y="111363"/>
                    <a:pt x="623358" y="114300"/>
                    <a:pt x="625475" y="117475"/>
                  </a:cubicBezTo>
                  <a:cubicBezTo>
                    <a:pt x="626533" y="124883"/>
                    <a:pt x="627311" y="132337"/>
                    <a:pt x="628650" y="139700"/>
                  </a:cubicBezTo>
                  <a:cubicBezTo>
                    <a:pt x="629431" y="143993"/>
                    <a:pt x="631178" y="148085"/>
                    <a:pt x="631825" y="152400"/>
                  </a:cubicBezTo>
                  <a:cubicBezTo>
                    <a:pt x="634356" y="169276"/>
                    <a:pt x="638175" y="203200"/>
                    <a:pt x="638175" y="203200"/>
                  </a:cubicBezTo>
                  <a:cubicBezTo>
                    <a:pt x="640292" y="248708"/>
                    <a:pt x="642574" y="294209"/>
                    <a:pt x="644525" y="339725"/>
                  </a:cubicBezTo>
                  <a:cubicBezTo>
                    <a:pt x="645749" y="368293"/>
                    <a:pt x="647700" y="396855"/>
                    <a:pt x="647700" y="425450"/>
                  </a:cubicBezTo>
                  <a:cubicBezTo>
                    <a:pt x="647700" y="494250"/>
                    <a:pt x="647513" y="563090"/>
                    <a:pt x="644525" y="631825"/>
                  </a:cubicBezTo>
                  <a:cubicBezTo>
                    <a:pt x="644112" y="641333"/>
                    <a:pt x="635951" y="647224"/>
                    <a:pt x="628650" y="650875"/>
                  </a:cubicBezTo>
                  <a:cubicBezTo>
                    <a:pt x="625657" y="652372"/>
                    <a:pt x="622118" y="652553"/>
                    <a:pt x="619125" y="654050"/>
                  </a:cubicBezTo>
                  <a:cubicBezTo>
                    <a:pt x="615712" y="655757"/>
                    <a:pt x="613087" y="658850"/>
                    <a:pt x="609600" y="660400"/>
                  </a:cubicBezTo>
                  <a:cubicBezTo>
                    <a:pt x="594057" y="667308"/>
                    <a:pt x="592058" y="665662"/>
                    <a:pt x="577850" y="669925"/>
                  </a:cubicBezTo>
                  <a:cubicBezTo>
                    <a:pt x="571439" y="671848"/>
                    <a:pt x="565211" y="674352"/>
                    <a:pt x="558800" y="676275"/>
                  </a:cubicBezTo>
                  <a:cubicBezTo>
                    <a:pt x="554620" y="677529"/>
                    <a:pt x="550367" y="678536"/>
                    <a:pt x="546100" y="679450"/>
                  </a:cubicBezTo>
                  <a:cubicBezTo>
                    <a:pt x="535547" y="681711"/>
                    <a:pt x="524589" y="682387"/>
                    <a:pt x="514350" y="685800"/>
                  </a:cubicBezTo>
                  <a:cubicBezTo>
                    <a:pt x="497725" y="691342"/>
                    <a:pt x="508138" y="688502"/>
                    <a:pt x="482600" y="692150"/>
                  </a:cubicBezTo>
                  <a:cubicBezTo>
                    <a:pt x="444933" y="704706"/>
                    <a:pt x="464004" y="700566"/>
                    <a:pt x="425450" y="704850"/>
                  </a:cubicBezTo>
                  <a:cubicBezTo>
                    <a:pt x="422275" y="705908"/>
                    <a:pt x="419143" y="707106"/>
                    <a:pt x="415925" y="708025"/>
                  </a:cubicBezTo>
                  <a:cubicBezTo>
                    <a:pt x="358463" y="724443"/>
                    <a:pt x="313417" y="709439"/>
                    <a:pt x="241300" y="708025"/>
                  </a:cubicBezTo>
                  <a:cubicBezTo>
                    <a:pt x="226483" y="705908"/>
                    <a:pt x="209303" y="709977"/>
                    <a:pt x="196850" y="701675"/>
                  </a:cubicBezTo>
                  <a:cubicBezTo>
                    <a:pt x="193675" y="699558"/>
                    <a:pt x="190945" y="696532"/>
                    <a:pt x="187325" y="695325"/>
                  </a:cubicBezTo>
                  <a:cubicBezTo>
                    <a:pt x="181329" y="693326"/>
                    <a:pt x="146205" y="689530"/>
                    <a:pt x="142875" y="688975"/>
                  </a:cubicBezTo>
                  <a:cubicBezTo>
                    <a:pt x="139823" y="688466"/>
                    <a:pt x="124425" y="684512"/>
                    <a:pt x="120650" y="682625"/>
                  </a:cubicBezTo>
                  <a:cubicBezTo>
                    <a:pt x="117237" y="680918"/>
                    <a:pt x="114538" y="677982"/>
                    <a:pt x="111125" y="676275"/>
                  </a:cubicBezTo>
                  <a:cubicBezTo>
                    <a:pt x="84835" y="663130"/>
                    <a:pt x="119372" y="684948"/>
                    <a:pt x="92075" y="666750"/>
                  </a:cubicBezTo>
                  <a:cubicBezTo>
                    <a:pt x="89958" y="663575"/>
                    <a:pt x="88423" y="659923"/>
                    <a:pt x="85725" y="657225"/>
                  </a:cubicBezTo>
                  <a:cubicBezTo>
                    <a:pt x="76626" y="648126"/>
                    <a:pt x="77004" y="652865"/>
                    <a:pt x="66675" y="647700"/>
                  </a:cubicBezTo>
                  <a:cubicBezTo>
                    <a:pt x="45900" y="637312"/>
                    <a:pt x="68691" y="645869"/>
                    <a:pt x="47625" y="631825"/>
                  </a:cubicBezTo>
                  <a:cubicBezTo>
                    <a:pt x="44840" y="629969"/>
                    <a:pt x="41093" y="630147"/>
                    <a:pt x="38100" y="628650"/>
                  </a:cubicBezTo>
                  <a:cubicBezTo>
                    <a:pt x="34687" y="626943"/>
                    <a:pt x="31750" y="624417"/>
                    <a:pt x="28575" y="622300"/>
                  </a:cubicBezTo>
                  <a:cubicBezTo>
                    <a:pt x="26458" y="619125"/>
                    <a:pt x="23775" y="616262"/>
                    <a:pt x="22225" y="612775"/>
                  </a:cubicBezTo>
                  <a:cubicBezTo>
                    <a:pt x="15617" y="597907"/>
                    <a:pt x="16020" y="592789"/>
                    <a:pt x="12700" y="577850"/>
                  </a:cubicBezTo>
                  <a:cubicBezTo>
                    <a:pt x="11753" y="573590"/>
                    <a:pt x="10583" y="569383"/>
                    <a:pt x="9525" y="565150"/>
                  </a:cubicBezTo>
                  <a:cubicBezTo>
                    <a:pt x="8467" y="514350"/>
                    <a:pt x="8231" y="463526"/>
                    <a:pt x="6350" y="412750"/>
                  </a:cubicBezTo>
                  <a:cubicBezTo>
                    <a:pt x="6112" y="406317"/>
                    <a:pt x="3432" y="400132"/>
                    <a:pt x="3175" y="393700"/>
                  </a:cubicBezTo>
                  <a:cubicBezTo>
                    <a:pt x="1313" y="347159"/>
                    <a:pt x="1058" y="300567"/>
                    <a:pt x="0" y="254000"/>
                  </a:cubicBezTo>
                  <a:cubicBezTo>
                    <a:pt x="1058" y="214842"/>
                    <a:pt x="449" y="175603"/>
                    <a:pt x="3175" y="136525"/>
                  </a:cubicBezTo>
                  <a:cubicBezTo>
                    <a:pt x="3641" y="129848"/>
                    <a:pt x="7408" y="123825"/>
                    <a:pt x="9525" y="117475"/>
                  </a:cubicBezTo>
                  <a:cubicBezTo>
                    <a:pt x="11787" y="110690"/>
                    <a:pt x="14878" y="102227"/>
                    <a:pt x="15875" y="95250"/>
                  </a:cubicBezTo>
                  <a:cubicBezTo>
                    <a:pt x="16324" y="92107"/>
                    <a:pt x="23812" y="84667"/>
                    <a:pt x="25400" y="825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2" name="Picture 18" descr="cache iconì ëí ì´ë¯¸ì§ ê²ìê²°ê³¼">
              <a:extLst>
                <a:ext uri="{FF2B5EF4-FFF2-40B4-BE49-F238E27FC236}">
                  <a16:creationId xmlns:a16="http://schemas.microsoft.com/office/drawing/2014/main" id="{2773E0F3-830D-4D5B-8DC8-6411E5E549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8" r="8055"/>
            <a:stretch/>
          </p:blipFill>
          <p:spPr bwMode="auto">
            <a:xfrm flipH="1">
              <a:off x="6169024" y="5360346"/>
              <a:ext cx="698499" cy="793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3" name="Google Shape;4458;p39">
            <a:extLst>
              <a:ext uri="{FF2B5EF4-FFF2-40B4-BE49-F238E27FC236}">
                <a16:creationId xmlns:a16="http://schemas.microsoft.com/office/drawing/2014/main" id="{61D60CC3-DF10-4EEC-ADA3-501FF7F6A0BB}"/>
              </a:ext>
            </a:extLst>
          </p:cNvPr>
          <p:cNvGrpSpPr/>
          <p:nvPr/>
        </p:nvGrpSpPr>
        <p:grpSpPr>
          <a:xfrm>
            <a:off x="4404668" y="5686638"/>
            <a:ext cx="139196" cy="180661"/>
            <a:chOff x="584925" y="922575"/>
            <a:chExt cx="415200" cy="502525"/>
          </a:xfrm>
          <a:solidFill>
            <a:srgbClr val="52E0FF"/>
          </a:solidFill>
        </p:grpSpPr>
        <p:sp>
          <p:nvSpPr>
            <p:cNvPr id="204" name="Google Shape;4459;p39">
              <a:extLst>
                <a:ext uri="{FF2B5EF4-FFF2-40B4-BE49-F238E27FC236}">
                  <a16:creationId xmlns:a16="http://schemas.microsoft.com/office/drawing/2014/main" id="{4593B9DD-25CA-4291-A491-3B3D0F4B8835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5" name="Google Shape;4460;p39">
              <a:extLst>
                <a:ext uri="{FF2B5EF4-FFF2-40B4-BE49-F238E27FC236}">
                  <a16:creationId xmlns:a16="http://schemas.microsoft.com/office/drawing/2014/main" id="{6C6CEE6D-6B16-43B1-A491-EDCC32778E6C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6" name="Google Shape;4461;p39">
              <a:extLst>
                <a:ext uri="{FF2B5EF4-FFF2-40B4-BE49-F238E27FC236}">
                  <a16:creationId xmlns:a16="http://schemas.microsoft.com/office/drawing/2014/main" id="{43055DEF-B3D8-4305-9028-723ED2859F3B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07" name="Google Shape;4458;p39">
            <a:extLst>
              <a:ext uri="{FF2B5EF4-FFF2-40B4-BE49-F238E27FC236}">
                <a16:creationId xmlns:a16="http://schemas.microsoft.com/office/drawing/2014/main" id="{68D53E4B-4725-497D-A213-3A6D76BFE061}"/>
              </a:ext>
            </a:extLst>
          </p:cNvPr>
          <p:cNvGrpSpPr/>
          <p:nvPr/>
        </p:nvGrpSpPr>
        <p:grpSpPr>
          <a:xfrm>
            <a:off x="5152564" y="3972761"/>
            <a:ext cx="111375" cy="144553"/>
            <a:chOff x="584925" y="922575"/>
            <a:chExt cx="415200" cy="502525"/>
          </a:xfrm>
          <a:solidFill>
            <a:srgbClr val="52E0FF"/>
          </a:solidFill>
        </p:grpSpPr>
        <p:sp>
          <p:nvSpPr>
            <p:cNvPr id="208" name="Google Shape;4459;p39">
              <a:extLst>
                <a:ext uri="{FF2B5EF4-FFF2-40B4-BE49-F238E27FC236}">
                  <a16:creationId xmlns:a16="http://schemas.microsoft.com/office/drawing/2014/main" id="{CEDBBA60-4C98-4635-B036-D9A5AAE85C4A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9" name="Google Shape;4460;p39">
              <a:extLst>
                <a:ext uri="{FF2B5EF4-FFF2-40B4-BE49-F238E27FC236}">
                  <a16:creationId xmlns:a16="http://schemas.microsoft.com/office/drawing/2014/main" id="{774EA23E-23BD-47DB-9B6C-C1EB168F2563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0" name="Google Shape;4461;p39">
              <a:extLst>
                <a:ext uri="{FF2B5EF4-FFF2-40B4-BE49-F238E27FC236}">
                  <a16:creationId xmlns:a16="http://schemas.microsoft.com/office/drawing/2014/main" id="{564A85F2-FA0B-4444-962C-D0D09B9A63EF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Google Shape;4529;p39">
            <a:extLst>
              <a:ext uri="{FF2B5EF4-FFF2-40B4-BE49-F238E27FC236}">
                <a16:creationId xmlns:a16="http://schemas.microsoft.com/office/drawing/2014/main" id="{B4617DA2-EF7E-4760-9AFA-C281A9D6064C}"/>
              </a:ext>
            </a:extLst>
          </p:cNvPr>
          <p:cNvSpPr/>
          <p:nvPr/>
        </p:nvSpPr>
        <p:spPr>
          <a:xfrm>
            <a:off x="2043803" y="335239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13" name="Picture 16" descr="Upward Fold Comments - Arrow Up Icon Png Clipart (#1636766) - PinClipart">
            <a:extLst>
              <a:ext uri="{FF2B5EF4-FFF2-40B4-BE49-F238E27FC236}">
                <a16:creationId xmlns:a16="http://schemas.microsoft.com/office/drawing/2014/main" id="{7C783779-44D8-4CDF-8B2E-303D216DE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445" b="89796" l="7500" r="94205">
                        <a14:foregroundMark x1="29432" y1="28034" x2="24205" y2="33083"/>
                        <a14:foregroundMark x1="24205" y1="33083" x2="24205" y2="33083"/>
                        <a14:foregroundMark x1="52386" y1="13641" x2="52386" y2="13641"/>
                        <a14:foregroundMark x1="50795" y1="6552" x2="51818" y2="7411"/>
                        <a14:foregroundMark x1="89091" y1="47261" x2="94091" y2="51557"/>
                        <a14:foregroundMark x1="94091" y1="47261" x2="94205" y2="48980"/>
                        <a14:foregroundMark x1="7500" y1="46617" x2="8182" y2="48335"/>
                        <a14:foregroundMark x1="43068" y1="57465" x2="29318" y2="69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803085" y="3935217"/>
            <a:ext cx="245390" cy="2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4799FB76-9D8E-4E04-8561-449F1FA37FBC}"/>
              </a:ext>
            </a:extLst>
          </p:cNvPr>
          <p:cNvGrpSpPr/>
          <p:nvPr/>
        </p:nvGrpSpPr>
        <p:grpSpPr>
          <a:xfrm>
            <a:off x="7332937" y="3303706"/>
            <a:ext cx="395287" cy="1077481"/>
            <a:chOff x="7975479" y="1521261"/>
            <a:chExt cx="784162" cy="2137484"/>
          </a:xfrm>
        </p:grpSpPr>
        <p:sp>
          <p:nvSpPr>
            <p:cNvPr id="215" name="Google Shape;3519;p38">
              <a:extLst>
                <a:ext uri="{FF2B5EF4-FFF2-40B4-BE49-F238E27FC236}">
                  <a16:creationId xmlns:a16="http://schemas.microsoft.com/office/drawing/2014/main" id="{62A1E27D-355B-43F9-A02D-BB3E2CD3CD57}"/>
                </a:ext>
              </a:extLst>
            </p:cNvPr>
            <p:cNvSpPr/>
            <p:nvPr/>
          </p:nvSpPr>
          <p:spPr>
            <a:xfrm>
              <a:off x="7975479" y="3197629"/>
              <a:ext cx="784162" cy="461116"/>
            </a:xfrm>
            <a:custGeom>
              <a:avLst/>
              <a:gdLst/>
              <a:ahLst/>
              <a:cxnLst/>
              <a:rect l="l" t="t" r="r" b="b"/>
              <a:pathLst>
                <a:path w="1029717" h="605511" extrusionOk="0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3520;p38">
              <a:extLst>
                <a:ext uri="{FF2B5EF4-FFF2-40B4-BE49-F238E27FC236}">
                  <a16:creationId xmlns:a16="http://schemas.microsoft.com/office/drawing/2014/main" id="{E524F99E-6839-4789-AC20-863F32DBD5E4}"/>
                </a:ext>
              </a:extLst>
            </p:cNvPr>
            <p:cNvSpPr/>
            <p:nvPr/>
          </p:nvSpPr>
          <p:spPr>
            <a:xfrm>
              <a:off x="8037441" y="1521261"/>
              <a:ext cx="708102" cy="2069205"/>
            </a:xfrm>
            <a:custGeom>
              <a:avLst/>
              <a:gdLst/>
              <a:ahLst/>
              <a:cxnLst/>
              <a:rect l="l" t="t" r="r" b="b"/>
              <a:pathLst>
                <a:path w="929840" h="2717164" extrusionOk="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3521;p38">
              <a:extLst>
                <a:ext uri="{FF2B5EF4-FFF2-40B4-BE49-F238E27FC236}">
                  <a16:creationId xmlns:a16="http://schemas.microsoft.com/office/drawing/2014/main" id="{433DD98F-873C-45D2-A2AB-677F24BD66D5}"/>
                </a:ext>
              </a:extLst>
            </p:cNvPr>
            <p:cNvSpPr/>
            <p:nvPr/>
          </p:nvSpPr>
          <p:spPr>
            <a:xfrm>
              <a:off x="8671386" y="3515332"/>
              <a:ext cx="42943" cy="92482"/>
            </a:xfrm>
            <a:custGeom>
              <a:avLst/>
              <a:gdLst/>
              <a:ahLst/>
              <a:cxnLst/>
              <a:rect l="l" t="t" r="r" b="b"/>
              <a:pathLst>
                <a:path w="56391" h="121443" extrusionOk="0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3522;p38">
              <a:extLst>
                <a:ext uri="{FF2B5EF4-FFF2-40B4-BE49-F238E27FC236}">
                  <a16:creationId xmlns:a16="http://schemas.microsoft.com/office/drawing/2014/main" id="{A2496D5A-E6CD-417B-924C-DB2ED578BFF9}"/>
                </a:ext>
              </a:extLst>
            </p:cNvPr>
            <p:cNvSpPr/>
            <p:nvPr/>
          </p:nvSpPr>
          <p:spPr>
            <a:xfrm>
              <a:off x="8028676" y="1525601"/>
              <a:ext cx="39539" cy="58318"/>
            </a:xfrm>
            <a:custGeom>
              <a:avLst/>
              <a:gdLst/>
              <a:ahLst/>
              <a:cxnLst/>
              <a:rect l="l" t="t" r="r" b="b"/>
              <a:pathLst>
                <a:path w="51922" h="76581" extrusionOk="0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3523;p38">
              <a:extLst>
                <a:ext uri="{FF2B5EF4-FFF2-40B4-BE49-F238E27FC236}">
                  <a16:creationId xmlns:a16="http://schemas.microsoft.com/office/drawing/2014/main" id="{EB080292-DE29-4B0F-902A-FE0BA0810C20}"/>
                </a:ext>
              </a:extLst>
            </p:cNvPr>
            <p:cNvSpPr/>
            <p:nvPr/>
          </p:nvSpPr>
          <p:spPr>
            <a:xfrm>
              <a:off x="8002534" y="1538536"/>
              <a:ext cx="708104" cy="2069253"/>
            </a:xfrm>
            <a:custGeom>
              <a:avLst/>
              <a:gdLst/>
              <a:ahLst/>
              <a:cxnLst/>
              <a:rect l="l" t="t" r="r" b="b"/>
              <a:pathLst>
                <a:path w="929842" h="2717228" extrusionOk="0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3524;p38">
              <a:extLst>
                <a:ext uri="{FF2B5EF4-FFF2-40B4-BE49-F238E27FC236}">
                  <a16:creationId xmlns:a16="http://schemas.microsoft.com/office/drawing/2014/main" id="{E39255D0-90F6-429D-AF35-CE0650582A11}"/>
                </a:ext>
              </a:extLst>
            </p:cNvPr>
            <p:cNvSpPr/>
            <p:nvPr/>
          </p:nvSpPr>
          <p:spPr>
            <a:xfrm>
              <a:off x="7996813" y="1542402"/>
              <a:ext cx="708031" cy="2069243"/>
            </a:xfrm>
            <a:custGeom>
              <a:avLst/>
              <a:gdLst/>
              <a:ahLst/>
              <a:cxnLst/>
              <a:rect l="l" t="t" r="r" b="b"/>
              <a:pathLst>
                <a:path w="929745" h="2717215" extrusionOk="0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3525;p38">
              <a:extLst>
                <a:ext uri="{FF2B5EF4-FFF2-40B4-BE49-F238E27FC236}">
                  <a16:creationId xmlns:a16="http://schemas.microsoft.com/office/drawing/2014/main" id="{D85E20AD-710C-490F-961F-1663F1A3C2D8}"/>
                </a:ext>
              </a:extLst>
            </p:cNvPr>
            <p:cNvSpPr/>
            <p:nvPr/>
          </p:nvSpPr>
          <p:spPr>
            <a:xfrm>
              <a:off x="8036064" y="1603536"/>
              <a:ext cx="629746" cy="1921964"/>
            </a:xfrm>
            <a:custGeom>
              <a:avLst/>
              <a:gdLst/>
              <a:ahLst/>
              <a:cxnLst/>
              <a:rect l="l" t="t" r="r" b="b"/>
              <a:pathLst>
                <a:path w="826947" h="2523815" extrusionOk="0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3526;p38">
              <a:extLst>
                <a:ext uri="{FF2B5EF4-FFF2-40B4-BE49-F238E27FC236}">
                  <a16:creationId xmlns:a16="http://schemas.microsoft.com/office/drawing/2014/main" id="{C441422F-5F02-4A08-8805-5925470F753D}"/>
                </a:ext>
              </a:extLst>
            </p:cNvPr>
            <p:cNvSpPr/>
            <p:nvPr/>
          </p:nvSpPr>
          <p:spPr>
            <a:xfrm rot="19809977">
              <a:off x="8342756" y="1756792"/>
              <a:ext cx="28195" cy="48768"/>
            </a:xfrm>
            <a:custGeom>
              <a:avLst/>
              <a:gdLst/>
              <a:ahLst/>
              <a:cxnLst/>
              <a:rect l="l" t="t" r="r" b="b"/>
              <a:pathLst>
                <a:path w="37023" h="64037" extrusionOk="0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3527;p38">
              <a:extLst>
                <a:ext uri="{FF2B5EF4-FFF2-40B4-BE49-F238E27FC236}">
                  <a16:creationId xmlns:a16="http://schemas.microsoft.com/office/drawing/2014/main" id="{7342DE1D-9CD4-4436-AE4A-11F6952E7E6D}"/>
                </a:ext>
              </a:extLst>
            </p:cNvPr>
            <p:cNvSpPr/>
            <p:nvPr/>
          </p:nvSpPr>
          <p:spPr>
            <a:xfrm>
              <a:off x="8343623" y="1767344"/>
              <a:ext cx="14484" cy="18638"/>
            </a:xfrm>
            <a:custGeom>
              <a:avLst/>
              <a:gdLst/>
              <a:ahLst/>
              <a:cxnLst/>
              <a:rect l="l" t="t" r="r" b="b"/>
              <a:pathLst>
                <a:path w="19019" h="24476" extrusionOk="0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3528;p38">
              <a:extLst>
                <a:ext uri="{FF2B5EF4-FFF2-40B4-BE49-F238E27FC236}">
                  <a16:creationId xmlns:a16="http://schemas.microsoft.com/office/drawing/2014/main" id="{E333B7D1-4B50-4D21-9929-1388DE9DD822}"/>
                </a:ext>
              </a:extLst>
            </p:cNvPr>
            <p:cNvSpPr/>
            <p:nvPr/>
          </p:nvSpPr>
          <p:spPr>
            <a:xfrm>
              <a:off x="8718820" y="2137084"/>
              <a:ext cx="16004" cy="87901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3529;p38">
              <a:extLst>
                <a:ext uri="{FF2B5EF4-FFF2-40B4-BE49-F238E27FC236}">
                  <a16:creationId xmlns:a16="http://schemas.microsoft.com/office/drawing/2014/main" id="{39F58957-A9A7-4C59-BC01-24B4642B3014}"/>
                </a:ext>
              </a:extLst>
            </p:cNvPr>
            <p:cNvSpPr/>
            <p:nvPr/>
          </p:nvSpPr>
          <p:spPr>
            <a:xfrm>
              <a:off x="8718820" y="2242842"/>
              <a:ext cx="16004" cy="87901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0364FDAF-2F54-4837-B9FA-7652AAF1855F}"/>
              </a:ext>
            </a:extLst>
          </p:cNvPr>
          <p:cNvGrpSpPr/>
          <p:nvPr/>
        </p:nvGrpSpPr>
        <p:grpSpPr>
          <a:xfrm>
            <a:off x="7796660" y="3842447"/>
            <a:ext cx="442851" cy="492873"/>
            <a:chOff x="6125323" y="5312206"/>
            <a:chExt cx="716802" cy="797765"/>
          </a:xfrm>
        </p:grpSpPr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99A3DB2E-CFE7-4139-874C-EC4C505D9220}"/>
                </a:ext>
              </a:extLst>
            </p:cNvPr>
            <p:cNvSpPr/>
            <p:nvPr/>
          </p:nvSpPr>
          <p:spPr>
            <a:xfrm>
              <a:off x="6194425" y="5394325"/>
              <a:ext cx="647700" cy="715646"/>
            </a:xfrm>
            <a:custGeom>
              <a:avLst/>
              <a:gdLst>
                <a:gd name="connsiteX0" fmla="*/ 25400 w 647700"/>
                <a:gd name="connsiteY0" fmla="*/ 82550 h 715646"/>
                <a:gd name="connsiteX1" fmla="*/ 25400 w 647700"/>
                <a:gd name="connsiteY1" fmla="*/ 82550 h 715646"/>
                <a:gd name="connsiteX2" fmla="*/ 47625 w 647700"/>
                <a:gd name="connsiteY2" fmla="*/ 50800 h 715646"/>
                <a:gd name="connsiteX3" fmla="*/ 57150 w 647700"/>
                <a:gd name="connsiteY3" fmla="*/ 44450 h 715646"/>
                <a:gd name="connsiteX4" fmla="*/ 66675 w 647700"/>
                <a:gd name="connsiteY4" fmla="*/ 34925 h 715646"/>
                <a:gd name="connsiteX5" fmla="*/ 85725 w 647700"/>
                <a:gd name="connsiteY5" fmla="*/ 28575 h 715646"/>
                <a:gd name="connsiteX6" fmla="*/ 92075 w 647700"/>
                <a:gd name="connsiteY6" fmla="*/ 19050 h 715646"/>
                <a:gd name="connsiteX7" fmla="*/ 111125 w 647700"/>
                <a:gd name="connsiteY7" fmla="*/ 12700 h 715646"/>
                <a:gd name="connsiteX8" fmla="*/ 120650 w 647700"/>
                <a:gd name="connsiteY8" fmla="*/ 9525 h 715646"/>
                <a:gd name="connsiteX9" fmla="*/ 130175 w 647700"/>
                <a:gd name="connsiteY9" fmla="*/ 3175 h 715646"/>
                <a:gd name="connsiteX10" fmla="*/ 168275 w 647700"/>
                <a:gd name="connsiteY10" fmla="*/ 0 h 715646"/>
                <a:gd name="connsiteX11" fmla="*/ 434975 w 647700"/>
                <a:gd name="connsiteY11" fmla="*/ 3175 h 715646"/>
                <a:gd name="connsiteX12" fmla="*/ 444500 w 647700"/>
                <a:gd name="connsiteY12" fmla="*/ 6350 h 715646"/>
                <a:gd name="connsiteX13" fmla="*/ 469900 w 647700"/>
                <a:gd name="connsiteY13" fmla="*/ 9525 h 715646"/>
                <a:gd name="connsiteX14" fmla="*/ 498475 w 647700"/>
                <a:gd name="connsiteY14" fmla="*/ 15875 h 715646"/>
                <a:gd name="connsiteX15" fmla="*/ 517525 w 647700"/>
                <a:gd name="connsiteY15" fmla="*/ 22225 h 715646"/>
                <a:gd name="connsiteX16" fmla="*/ 536575 w 647700"/>
                <a:gd name="connsiteY16" fmla="*/ 25400 h 715646"/>
                <a:gd name="connsiteX17" fmla="*/ 546100 w 647700"/>
                <a:gd name="connsiteY17" fmla="*/ 28575 h 715646"/>
                <a:gd name="connsiteX18" fmla="*/ 561975 w 647700"/>
                <a:gd name="connsiteY18" fmla="*/ 31750 h 715646"/>
                <a:gd name="connsiteX19" fmla="*/ 581025 w 647700"/>
                <a:gd name="connsiteY19" fmla="*/ 38100 h 715646"/>
                <a:gd name="connsiteX20" fmla="*/ 603250 w 647700"/>
                <a:gd name="connsiteY20" fmla="*/ 66675 h 715646"/>
                <a:gd name="connsiteX21" fmla="*/ 612775 w 647700"/>
                <a:gd name="connsiteY21" fmla="*/ 85725 h 715646"/>
                <a:gd name="connsiteX22" fmla="*/ 619125 w 647700"/>
                <a:gd name="connsiteY22" fmla="*/ 107950 h 715646"/>
                <a:gd name="connsiteX23" fmla="*/ 625475 w 647700"/>
                <a:gd name="connsiteY23" fmla="*/ 117475 h 715646"/>
                <a:gd name="connsiteX24" fmla="*/ 628650 w 647700"/>
                <a:gd name="connsiteY24" fmla="*/ 139700 h 715646"/>
                <a:gd name="connsiteX25" fmla="*/ 631825 w 647700"/>
                <a:gd name="connsiteY25" fmla="*/ 152400 h 715646"/>
                <a:gd name="connsiteX26" fmla="*/ 638175 w 647700"/>
                <a:gd name="connsiteY26" fmla="*/ 203200 h 715646"/>
                <a:gd name="connsiteX27" fmla="*/ 644525 w 647700"/>
                <a:gd name="connsiteY27" fmla="*/ 339725 h 715646"/>
                <a:gd name="connsiteX28" fmla="*/ 647700 w 647700"/>
                <a:gd name="connsiteY28" fmla="*/ 425450 h 715646"/>
                <a:gd name="connsiteX29" fmla="*/ 644525 w 647700"/>
                <a:gd name="connsiteY29" fmla="*/ 631825 h 715646"/>
                <a:gd name="connsiteX30" fmla="*/ 628650 w 647700"/>
                <a:gd name="connsiteY30" fmla="*/ 650875 h 715646"/>
                <a:gd name="connsiteX31" fmla="*/ 619125 w 647700"/>
                <a:gd name="connsiteY31" fmla="*/ 654050 h 715646"/>
                <a:gd name="connsiteX32" fmla="*/ 609600 w 647700"/>
                <a:gd name="connsiteY32" fmla="*/ 660400 h 715646"/>
                <a:gd name="connsiteX33" fmla="*/ 577850 w 647700"/>
                <a:gd name="connsiteY33" fmla="*/ 669925 h 715646"/>
                <a:gd name="connsiteX34" fmla="*/ 558800 w 647700"/>
                <a:gd name="connsiteY34" fmla="*/ 676275 h 715646"/>
                <a:gd name="connsiteX35" fmla="*/ 546100 w 647700"/>
                <a:gd name="connsiteY35" fmla="*/ 679450 h 715646"/>
                <a:gd name="connsiteX36" fmla="*/ 514350 w 647700"/>
                <a:gd name="connsiteY36" fmla="*/ 685800 h 715646"/>
                <a:gd name="connsiteX37" fmla="*/ 482600 w 647700"/>
                <a:gd name="connsiteY37" fmla="*/ 692150 h 715646"/>
                <a:gd name="connsiteX38" fmla="*/ 425450 w 647700"/>
                <a:gd name="connsiteY38" fmla="*/ 704850 h 715646"/>
                <a:gd name="connsiteX39" fmla="*/ 415925 w 647700"/>
                <a:gd name="connsiteY39" fmla="*/ 708025 h 715646"/>
                <a:gd name="connsiteX40" fmla="*/ 241300 w 647700"/>
                <a:gd name="connsiteY40" fmla="*/ 708025 h 715646"/>
                <a:gd name="connsiteX41" fmla="*/ 196850 w 647700"/>
                <a:gd name="connsiteY41" fmla="*/ 701675 h 715646"/>
                <a:gd name="connsiteX42" fmla="*/ 187325 w 647700"/>
                <a:gd name="connsiteY42" fmla="*/ 695325 h 715646"/>
                <a:gd name="connsiteX43" fmla="*/ 142875 w 647700"/>
                <a:gd name="connsiteY43" fmla="*/ 688975 h 715646"/>
                <a:gd name="connsiteX44" fmla="*/ 120650 w 647700"/>
                <a:gd name="connsiteY44" fmla="*/ 682625 h 715646"/>
                <a:gd name="connsiteX45" fmla="*/ 111125 w 647700"/>
                <a:gd name="connsiteY45" fmla="*/ 676275 h 715646"/>
                <a:gd name="connsiteX46" fmla="*/ 92075 w 647700"/>
                <a:gd name="connsiteY46" fmla="*/ 666750 h 715646"/>
                <a:gd name="connsiteX47" fmla="*/ 85725 w 647700"/>
                <a:gd name="connsiteY47" fmla="*/ 657225 h 715646"/>
                <a:gd name="connsiteX48" fmla="*/ 66675 w 647700"/>
                <a:gd name="connsiteY48" fmla="*/ 647700 h 715646"/>
                <a:gd name="connsiteX49" fmla="*/ 47625 w 647700"/>
                <a:gd name="connsiteY49" fmla="*/ 631825 h 715646"/>
                <a:gd name="connsiteX50" fmla="*/ 38100 w 647700"/>
                <a:gd name="connsiteY50" fmla="*/ 628650 h 715646"/>
                <a:gd name="connsiteX51" fmla="*/ 28575 w 647700"/>
                <a:gd name="connsiteY51" fmla="*/ 622300 h 715646"/>
                <a:gd name="connsiteX52" fmla="*/ 22225 w 647700"/>
                <a:gd name="connsiteY52" fmla="*/ 612775 h 715646"/>
                <a:gd name="connsiteX53" fmla="*/ 12700 w 647700"/>
                <a:gd name="connsiteY53" fmla="*/ 577850 h 715646"/>
                <a:gd name="connsiteX54" fmla="*/ 9525 w 647700"/>
                <a:gd name="connsiteY54" fmla="*/ 565150 h 715646"/>
                <a:gd name="connsiteX55" fmla="*/ 6350 w 647700"/>
                <a:gd name="connsiteY55" fmla="*/ 412750 h 715646"/>
                <a:gd name="connsiteX56" fmla="*/ 3175 w 647700"/>
                <a:gd name="connsiteY56" fmla="*/ 393700 h 715646"/>
                <a:gd name="connsiteX57" fmla="*/ 0 w 647700"/>
                <a:gd name="connsiteY57" fmla="*/ 254000 h 715646"/>
                <a:gd name="connsiteX58" fmla="*/ 3175 w 647700"/>
                <a:gd name="connsiteY58" fmla="*/ 136525 h 715646"/>
                <a:gd name="connsiteX59" fmla="*/ 9525 w 647700"/>
                <a:gd name="connsiteY59" fmla="*/ 117475 h 715646"/>
                <a:gd name="connsiteX60" fmla="*/ 15875 w 647700"/>
                <a:gd name="connsiteY60" fmla="*/ 95250 h 715646"/>
                <a:gd name="connsiteX61" fmla="*/ 25400 w 647700"/>
                <a:gd name="connsiteY61" fmla="*/ 82550 h 71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47700" h="715646">
                  <a:moveTo>
                    <a:pt x="25400" y="82550"/>
                  </a:moveTo>
                  <a:lnTo>
                    <a:pt x="25400" y="82550"/>
                  </a:lnTo>
                  <a:cubicBezTo>
                    <a:pt x="32808" y="71967"/>
                    <a:pt x="36876" y="57966"/>
                    <a:pt x="47625" y="50800"/>
                  </a:cubicBezTo>
                  <a:cubicBezTo>
                    <a:pt x="50800" y="48683"/>
                    <a:pt x="54219" y="46893"/>
                    <a:pt x="57150" y="44450"/>
                  </a:cubicBezTo>
                  <a:cubicBezTo>
                    <a:pt x="60599" y="41575"/>
                    <a:pt x="62750" y="37106"/>
                    <a:pt x="66675" y="34925"/>
                  </a:cubicBezTo>
                  <a:cubicBezTo>
                    <a:pt x="72526" y="31674"/>
                    <a:pt x="85725" y="28575"/>
                    <a:pt x="85725" y="28575"/>
                  </a:cubicBezTo>
                  <a:cubicBezTo>
                    <a:pt x="87842" y="25400"/>
                    <a:pt x="88839" y="21072"/>
                    <a:pt x="92075" y="19050"/>
                  </a:cubicBezTo>
                  <a:cubicBezTo>
                    <a:pt x="97751" y="15502"/>
                    <a:pt x="104775" y="14817"/>
                    <a:pt x="111125" y="12700"/>
                  </a:cubicBezTo>
                  <a:cubicBezTo>
                    <a:pt x="114300" y="11642"/>
                    <a:pt x="117865" y="11381"/>
                    <a:pt x="120650" y="9525"/>
                  </a:cubicBezTo>
                  <a:cubicBezTo>
                    <a:pt x="123825" y="7408"/>
                    <a:pt x="126433" y="3923"/>
                    <a:pt x="130175" y="3175"/>
                  </a:cubicBezTo>
                  <a:cubicBezTo>
                    <a:pt x="142672" y="676"/>
                    <a:pt x="155575" y="1058"/>
                    <a:pt x="168275" y="0"/>
                  </a:cubicBezTo>
                  <a:lnTo>
                    <a:pt x="434975" y="3175"/>
                  </a:lnTo>
                  <a:cubicBezTo>
                    <a:pt x="438321" y="3252"/>
                    <a:pt x="441207" y="5751"/>
                    <a:pt x="444500" y="6350"/>
                  </a:cubicBezTo>
                  <a:cubicBezTo>
                    <a:pt x="452895" y="7876"/>
                    <a:pt x="461433" y="8467"/>
                    <a:pt x="469900" y="9525"/>
                  </a:cubicBezTo>
                  <a:cubicBezTo>
                    <a:pt x="497152" y="18609"/>
                    <a:pt x="453773" y="4699"/>
                    <a:pt x="498475" y="15875"/>
                  </a:cubicBezTo>
                  <a:cubicBezTo>
                    <a:pt x="504969" y="17498"/>
                    <a:pt x="510923" y="21125"/>
                    <a:pt x="517525" y="22225"/>
                  </a:cubicBezTo>
                  <a:cubicBezTo>
                    <a:pt x="523875" y="23283"/>
                    <a:pt x="530291" y="24003"/>
                    <a:pt x="536575" y="25400"/>
                  </a:cubicBezTo>
                  <a:cubicBezTo>
                    <a:pt x="539842" y="26126"/>
                    <a:pt x="542853" y="27763"/>
                    <a:pt x="546100" y="28575"/>
                  </a:cubicBezTo>
                  <a:cubicBezTo>
                    <a:pt x="551335" y="29884"/>
                    <a:pt x="556769" y="30330"/>
                    <a:pt x="561975" y="31750"/>
                  </a:cubicBezTo>
                  <a:cubicBezTo>
                    <a:pt x="568433" y="33511"/>
                    <a:pt x="581025" y="38100"/>
                    <a:pt x="581025" y="38100"/>
                  </a:cubicBezTo>
                  <a:cubicBezTo>
                    <a:pt x="589243" y="46318"/>
                    <a:pt x="599452" y="55282"/>
                    <a:pt x="603250" y="66675"/>
                  </a:cubicBezTo>
                  <a:cubicBezTo>
                    <a:pt x="607632" y="79820"/>
                    <a:pt x="604569" y="73415"/>
                    <a:pt x="612775" y="85725"/>
                  </a:cubicBezTo>
                  <a:cubicBezTo>
                    <a:pt x="613792" y="89794"/>
                    <a:pt x="616848" y="103395"/>
                    <a:pt x="619125" y="107950"/>
                  </a:cubicBezTo>
                  <a:cubicBezTo>
                    <a:pt x="620832" y="111363"/>
                    <a:pt x="623358" y="114300"/>
                    <a:pt x="625475" y="117475"/>
                  </a:cubicBezTo>
                  <a:cubicBezTo>
                    <a:pt x="626533" y="124883"/>
                    <a:pt x="627311" y="132337"/>
                    <a:pt x="628650" y="139700"/>
                  </a:cubicBezTo>
                  <a:cubicBezTo>
                    <a:pt x="629431" y="143993"/>
                    <a:pt x="631178" y="148085"/>
                    <a:pt x="631825" y="152400"/>
                  </a:cubicBezTo>
                  <a:cubicBezTo>
                    <a:pt x="634356" y="169276"/>
                    <a:pt x="638175" y="203200"/>
                    <a:pt x="638175" y="203200"/>
                  </a:cubicBezTo>
                  <a:cubicBezTo>
                    <a:pt x="640292" y="248708"/>
                    <a:pt x="642574" y="294209"/>
                    <a:pt x="644525" y="339725"/>
                  </a:cubicBezTo>
                  <a:cubicBezTo>
                    <a:pt x="645749" y="368293"/>
                    <a:pt x="647700" y="396855"/>
                    <a:pt x="647700" y="425450"/>
                  </a:cubicBezTo>
                  <a:cubicBezTo>
                    <a:pt x="647700" y="494250"/>
                    <a:pt x="647513" y="563090"/>
                    <a:pt x="644525" y="631825"/>
                  </a:cubicBezTo>
                  <a:cubicBezTo>
                    <a:pt x="644112" y="641333"/>
                    <a:pt x="635951" y="647224"/>
                    <a:pt x="628650" y="650875"/>
                  </a:cubicBezTo>
                  <a:cubicBezTo>
                    <a:pt x="625657" y="652372"/>
                    <a:pt x="622118" y="652553"/>
                    <a:pt x="619125" y="654050"/>
                  </a:cubicBezTo>
                  <a:cubicBezTo>
                    <a:pt x="615712" y="655757"/>
                    <a:pt x="613087" y="658850"/>
                    <a:pt x="609600" y="660400"/>
                  </a:cubicBezTo>
                  <a:cubicBezTo>
                    <a:pt x="594057" y="667308"/>
                    <a:pt x="592058" y="665662"/>
                    <a:pt x="577850" y="669925"/>
                  </a:cubicBezTo>
                  <a:cubicBezTo>
                    <a:pt x="571439" y="671848"/>
                    <a:pt x="565211" y="674352"/>
                    <a:pt x="558800" y="676275"/>
                  </a:cubicBezTo>
                  <a:cubicBezTo>
                    <a:pt x="554620" y="677529"/>
                    <a:pt x="550367" y="678536"/>
                    <a:pt x="546100" y="679450"/>
                  </a:cubicBezTo>
                  <a:cubicBezTo>
                    <a:pt x="535547" y="681711"/>
                    <a:pt x="524589" y="682387"/>
                    <a:pt x="514350" y="685800"/>
                  </a:cubicBezTo>
                  <a:cubicBezTo>
                    <a:pt x="497725" y="691342"/>
                    <a:pt x="508138" y="688502"/>
                    <a:pt x="482600" y="692150"/>
                  </a:cubicBezTo>
                  <a:cubicBezTo>
                    <a:pt x="444933" y="704706"/>
                    <a:pt x="464004" y="700566"/>
                    <a:pt x="425450" y="704850"/>
                  </a:cubicBezTo>
                  <a:cubicBezTo>
                    <a:pt x="422275" y="705908"/>
                    <a:pt x="419143" y="707106"/>
                    <a:pt x="415925" y="708025"/>
                  </a:cubicBezTo>
                  <a:cubicBezTo>
                    <a:pt x="358463" y="724443"/>
                    <a:pt x="313417" y="709439"/>
                    <a:pt x="241300" y="708025"/>
                  </a:cubicBezTo>
                  <a:cubicBezTo>
                    <a:pt x="226483" y="705908"/>
                    <a:pt x="209303" y="709977"/>
                    <a:pt x="196850" y="701675"/>
                  </a:cubicBezTo>
                  <a:cubicBezTo>
                    <a:pt x="193675" y="699558"/>
                    <a:pt x="190945" y="696532"/>
                    <a:pt x="187325" y="695325"/>
                  </a:cubicBezTo>
                  <a:cubicBezTo>
                    <a:pt x="181329" y="693326"/>
                    <a:pt x="146205" y="689530"/>
                    <a:pt x="142875" y="688975"/>
                  </a:cubicBezTo>
                  <a:cubicBezTo>
                    <a:pt x="139823" y="688466"/>
                    <a:pt x="124425" y="684512"/>
                    <a:pt x="120650" y="682625"/>
                  </a:cubicBezTo>
                  <a:cubicBezTo>
                    <a:pt x="117237" y="680918"/>
                    <a:pt x="114538" y="677982"/>
                    <a:pt x="111125" y="676275"/>
                  </a:cubicBezTo>
                  <a:cubicBezTo>
                    <a:pt x="84835" y="663130"/>
                    <a:pt x="119372" y="684948"/>
                    <a:pt x="92075" y="666750"/>
                  </a:cubicBezTo>
                  <a:cubicBezTo>
                    <a:pt x="89958" y="663575"/>
                    <a:pt x="88423" y="659923"/>
                    <a:pt x="85725" y="657225"/>
                  </a:cubicBezTo>
                  <a:cubicBezTo>
                    <a:pt x="76626" y="648126"/>
                    <a:pt x="77004" y="652865"/>
                    <a:pt x="66675" y="647700"/>
                  </a:cubicBezTo>
                  <a:cubicBezTo>
                    <a:pt x="45900" y="637312"/>
                    <a:pt x="68691" y="645869"/>
                    <a:pt x="47625" y="631825"/>
                  </a:cubicBezTo>
                  <a:cubicBezTo>
                    <a:pt x="44840" y="629969"/>
                    <a:pt x="41093" y="630147"/>
                    <a:pt x="38100" y="628650"/>
                  </a:cubicBezTo>
                  <a:cubicBezTo>
                    <a:pt x="34687" y="626943"/>
                    <a:pt x="31750" y="624417"/>
                    <a:pt x="28575" y="622300"/>
                  </a:cubicBezTo>
                  <a:cubicBezTo>
                    <a:pt x="26458" y="619125"/>
                    <a:pt x="23775" y="616262"/>
                    <a:pt x="22225" y="612775"/>
                  </a:cubicBezTo>
                  <a:cubicBezTo>
                    <a:pt x="15617" y="597907"/>
                    <a:pt x="16020" y="592789"/>
                    <a:pt x="12700" y="577850"/>
                  </a:cubicBezTo>
                  <a:cubicBezTo>
                    <a:pt x="11753" y="573590"/>
                    <a:pt x="10583" y="569383"/>
                    <a:pt x="9525" y="565150"/>
                  </a:cubicBezTo>
                  <a:cubicBezTo>
                    <a:pt x="8467" y="514350"/>
                    <a:pt x="8231" y="463526"/>
                    <a:pt x="6350" y="412750"/>
                  </a:cubicBezTo>
                  <a:cubicBezTo>
                    <a:pt x="6112" y="406317"/>
                    <a:pt x="3432" y="400132"/>
                    <a:pt x="3175" y="393700"/>
                  </a:cubicBezTo>
                  <a:cubicBezTo>
                    <a:pt x="1313" y="347159"/>
                    <a:pt x="1058" y="300567"/>
                    <a:pt x="0" y="254000"/>
                  </a:cubicBezTo>
                  <a:cubicBezTo>
                    <a:pt x="1058" y="214842"/>
                    <a:pt x="449" y="175603"/>
                    <a:pt x="3175" y="136525"/>
                  </a:cubicBezTo>
                  <a:cubicBezTo>
                    <a:pt x="3641" y="129848"/>
                    <a:pt x="7408" y="123825"/>
                    <a:pt x="9525" y="117475"/>
                  </a:cubicBezTo>
                  <a:cubicBezTo>
                    <a:pt x="11787" y="110690"/>
                    <a:pt x="14878" y="102227"/>
                    <a:pt x="15875" y="95250"/>
                  </a:cubicBezTo>
                  <a:cubicBezTo>
                    <a:pt x="16324" y="92107"/>
                    <a:pt x="23812" y="84667"/>
                    <a:pt x="25400" y="825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7" name="Picture 18" descr="cache iconì ëí ì´ë¯¸ì§ ê²ìê²°ê³¼">
              <a:extLst>
                <a:ext uri="{FF2B5EF4-FFF2-40B4-BE49-F238E27FC236}">
                  <a16:creationId xmlns:a16="http://schemas.microsoft.com/office/drawing/2014/main" id="{44BDCA7C-C205-46B4-9598-F964E1CE0D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8" r="8055"/>
            <a:stretch/>
          </p:blipFill>
          <p:spPr bwMode="auto">
            <a:xfrm flipH="1">
              <a:off x="6125323" y="5312206"/>
              <a:ext cx="698499" cy="793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CEFFF4DB-8637-4DC3-9909-8DBB05732528}"/>
              </a:ext>
            </a:extLst>
          </p:cNvPr>
          <p:cNvSpPr txBox="1"/>
          <p:nvPr/>
        </p:nvSpPr>
        <p:spPr>
          <a:xfrm>
            <a:off x="8350639" y="3376381"/>
            <a:ext cx="310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 proactive caching</a:t>
            </a:r>
            <a:r>
              <a:rPr lang="ko-KR" altLang="en-US" sz="1200" dirty="0">
                <a:sym typeface="Wingdings" panose="05000000000000000000" pitchFamily="2" charset="2"/>
              </a:rPr>
              <a:t>을 통해 일정 수준의 에너지절약을 달성할 수 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  <a:endParaRPr lang="ko-KR" altLang="en-US" sz="12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AB00B88-68D8-4B48-B476-3B40D0F50147}"/>
              </a:ext>
            </a:extLst>
          </p:cNvPr>
          <p:cNvSpPr txBox="1"/>
          <p:nvPr/>
        </p:nvSpPr>
        <p:spPr>
          <a:xfrm>
            <a:off x="6886473" y="5060259"/>
            <a:ext cx="4810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논문에서 하고자 하는 것</a:t>
            </a:r>
            <a:r>
              <a:rPr lang="en-US" altLang="ko-KR" sz="1200" dirty="0"/>
              <a:t>: </a:t>
            </a:r>
          </a:p>
          <a:p>
            <a:pPr algn="ctr"/>
            <a:r>
              <a:rPr lang="en-US" altLang="ko-KR" sz="1200" dirty="0"/>
              <a:t>The fundamental performance limits of proactive caching in terms of energy efficiency under a cache capacity constraint.</a:t>
            </a:r>
            <a:endParaRPr lang="ko-KR" altLang="en-US" sz="1200" dirty="0"/>
          </a:p>
        </p:txBody>
      </p:sp>
      <p:pic>
        <p:nvPicPr>
          <p:cNvPr id="17" name="Picture 18" descr="Battery PNG Background Image | PNG Mart">
            <a:extLst>
              <a:ext uri="{FF2B5EF4-FFF2-40B4-BE49-F238E27FC236}">
                <a16:creationId xmlns:a16="http://schemas.microsoft.com/office/drawing/2014/main" id="{A1C73EA7-EAD4-44D2-9DE5-044330DD99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10" r="1968"/>
          <a:stretch/>
        </p:blipFill>
        <p:spPr bwMode="auto">
          <a:xfrm flipH="1">
            <a:off x="8756025" y="4233804"/>
            <a:ext cx="1002165" cy="73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15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3B0E4E3-351B-4C01-8E93-EBC6824A3DC8}"/>
              </a:ext>
            </a:extLst>
          </p:cNvPr>
          <p:cNvGrpSpPr/>
          <p:nvPr/>
        </p:nvGrpSpPr>
        <p:grpSpPr>
          <a:xfrm>
            <a:off x="-1" y="6672104"/>
            <a:ext cx="5657223" cy="185895"/>
            <a:chOff x="-1" y="5451228"/>
            <a:chExt cx="5657223" cy="1406772"/>
          </a:xfrm>
          <a:solidFill>
            <a:schemeClr val="bg1">
              <a:lumMod val="85000"/>
            </a:schemeClr>
          </a:solidFill>
        </p:grpSpPr>
        <p:sp>
          <p:nvSpPr>
            <p:cNvPr id="22" name="순서도: 수동 입력 21">
              <a:extLst>
                <a:ext uri="{FF2B5EF4-FFF2-40B4-BE49-F238E27FC236}">
                  <a16:creationId xmlns:a16="http://schemas.microsoft.com/office/drawing/2014/main" id="{3DE86F3A-68DA-489F-8864-C0462A771D94}"/>
                </a:ext>
              </a:extLst>
            </p:cNvPr>
            <p:cNvSpPr/>
            <p:nvPr/>
          </p:nvSpPr>
          <p:spPr>
            <a:xfrm rot="5400000">
              <a:off x="4406201" y="5606979"/>
              <a:ext cx="1406771" cy="1095270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587E-8E46-4B8D-A3C5-F438028203FB}"/>
                </a:ext>
              </a:extLst>
            </p:cNvPr>
            <p:cNvSpPr/>
            <p:nvPr/>
          </p:nvSpPr>
          <p:spPr>
            <a:xfrm>
              <a:off x="-1" y="5451230"/>
              <a:ext cx="4561953" cy="1406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FE74049-7924-4880-8BB8-2FE2DCE832BD}"/>
              </a:ext>
            </a:extLst>
          </p:cNvPr>
          <p:cNvGrpSpPr/>
          <p:nvPr/>
        </p:nvGrpSpPr>
        <p:grpSpPr>
          <a:xfrm>
            <a:off x="5518221" y="6672104"/>
            <a:ext cx="6673780" cy="185895"/>
            <a:chOff x="5518221" y="5451230"/>
            <a:chExt cx="6673780" cy="140677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3" name="순서도: 수동 입력 22">
              <a:extLst>
                <a:ext uri="{FF2B5EF4-FFF2-40B4-BE49-F238E27FC236}">
                  <a16:creationId xmlns:a16="http://schemas.microsoft.com/office/drawing/2014/main" id="{DFDA6596-82F2-40C8-BCA2-92F2041781E7}"/>
                </a:ext>
              </a:extLst>
            </p:cNvPr>
            <p:cNvSpPr/>
            <p:nvPr/>
          </p:nvSpPr>
          <p:spPr>
            <a:xfrm rot="5400000" flipH="1" flipV="1">
              <a:off x="5362471" y="5606980"/>
              <a:ext cx="1406770" cy="1095270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C6B585-ED7F-4249-AD25-9849E3857552}"/>
                </a:ext>
              </a:extLst>
            </p:cNvPr>
            <p:cNvSpPr/>
            <p:nvPr/>
          </p:nvSpPr>
          <p:spPr>
            <a:xfrm>
              <a:off x="6534781" y="5451230"/>
              <a:ext cx="5657220" cy="1406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C616829-5737-4148-9C2C-F84930A492FE}"/>
              </a:ext>
            </a:extLst>
          </p:cNvPr>
          <p:cNvSpPr txBox="1"/>
          <p:nvPr/>
        </p:nvSpPr>
        <p:spPr>
          <a:xfrm>
            <a:off x="558360" y="185895"/>
            <a:ext cx="9919719" cy="98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altLang="ko-KR" sz="4400" dirty="0">
                <a:latin typeface="Times New Roman" panose="02020603050405020304" pitchFamily="18" charset="0"/>
                <a:ea typeface="HyhwpEQ" panose="02030600000101010101" pitchFamily="18" charset="-127"/>
                <a:cs typeface="Times New Roman" panose="02020603050405020304" pitchFamily="18" charset="0"/>
              </a:rPr>
              <a:t>Introduction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CD83A88-E097-4600-AB61-42E766B42109}"/>
              </a:ext>
            </a:extLst>
          </p:cNvPr>
          <p:cNvGrpSpPr/>
          <p:nvPr/>
        </p:nvGrpSpPr>
        <p:grpSpPr>
          <a:xfrm>
            <a:off x="1411699" y="3060030"/>
            <a:ext cx="1252983" cy="2757470"/>
            <a:chOff x="6495404" y="3114072"/>
            <a:chExt cx="691904" cy="1522690"/>
          </a:xfrm>
        </p:grpSpPr>
        <p:sp>
          <p:nvSpPr>
            <p:cNvPr id="101" name="Google Shape;951;p19">
              <a:extLst>
                <a:ext uri="{FF2B5EF4-FFF2-40B4-BE49-F238E27FC236}">
                  <a16:creationId xmlns:a16="http://schemas.microsoft.com/office/drawing/2014/main" id="{4D708004-FFCC-4E15-913D-14676CF97500}"/>
                </a:ext>
              </a:extLst>
            </p:cNvPr>
            <p:cNvSpPr/>
            <p:nvPr/>
          </p:nvSpPr>
          <p:spPr>
            <a:xfrm>
              <a:off x="6495404" y="4356166"/>
              <a:ext cx="484922" cy="280596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962;p19">
              <a:extLst>
                <a:ext uri="{FF2B5EF4-FFF2-40B4-BE49-F238E27FC236}">
                  <a16:creationId xmlns:a16="http://schemas.microsoft.com/office/drawing/2014/main" id="{CBFDFA81-0132-49BF-823D-A6017F39A309}"/>
                </a:ext>
              </a:extLst>
            </p:cNvPr>
            <p:cNvSpPr/>
            <p:nvPr/>
          </p:nvSpPr>
          <p:spPr>
            <a:xfrm>
              <a:off x="6769543" y="3399627"/>
              <a:ext cx="113743" cy="16672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FA7B3648-9DC7-4A0D-88D5-8BD4F2443149}"/>
                </a:ext>
              </a:extLst>
            </p:cNvPr>
            <p:cNvGrpSpPr/>
            <p:nvPr/>
          </p:nvGrpSpPr>
          <p:grpSpPr>
            <a:xfrm>
              <a:off x="6534436" y="3114072"/>
              <a:ext cx="652872" cy="1444272"/>
              <a:chOff x="6534436" y="3114072"/>
              <a:chExt cx="652872" cy="1444272"/>
            </a:xfrm>
          </p:grpSpPr>
          <p:sp>
            <p:nvSpPr>
              <p:cNvPr id="104" name="Google Shape;952;p19">
                <a:extLst>
                  <a:ext uri="{FF2B5EF4-FFF2-40B4-BE49-F238E27FC236}">
                    <a16:creationId xmlns:a16="http://schemas.microsoft.com/office/drawing/2014/main" id="{94F2D267-5098-4078-BEE7-3DC67BE67D16}"/>
                  </a:ext>
                </a:extLst>
              </p:cNvPr>
              <p:cNvSpPr/>
              <p:nvPr/>
            </p:nvSpPr>
            <p:spPr>
              <a:xfrm>
                <a:off x="6534436" y="3445537"/>
                <a:ext cx="116231" cy="253674"/>
              </a:xfrm>
              <a:custGeom>
                <a:avLst/>
                <a:gdLst/>
                <a:ahLst/>
                <a:cxnLst/>
                <a:rect l="l" t="t" r="r" b="b"/>
                <a:pathLst>
                  <a:path w="198618" h="433482" extrusionOk="0">
                    <a:moveTo>
                      <a:pt x="43818" y="0"/>
                    </a:moveTo>
                    <a:cubicBezTo>
                      <a:pt x="39161" y="40386"/>
                      <a:pt x="-8828" y="214503"/>
                      <a:pt x="1435" y="274130"/>
                    </a:cubicBezTo>
                    <a:cubicBezTo>
                      <a:pt x="11698" y="333756"/>
                      <a:pt x="175811" y="433483"/>
                      <a:pt x="175811" y="433483"/>
                    </a:cubicBezTo>
                    <a:lnTo>
                      <a:pt x="198618" y="331375"/>
                    </a:lnTo>
                    <a:lnTo>
                      <a:pt x="107676" y="242221"/>
                    </a:lnTo>
                    <a:lnTo>
                      <a:pt x="132289" y="73438"/>
                    </a:ln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953;p19">
                <a:extLst>
                  <a:ext uri="{FF2B5EF4-FFF2-40B4-BE49-F238E27FC236}">
                    <a16:creationId xmlns:a16="http://schemas.microsoft.com/office/drawing/2014/main" id="{90C75096-A4BC-402C-8EA5-E1C430E69DED}"/>
                  </a:ext>
                </a:extLst>
              </p:cNvPr>
              <p:cNvSpPr/>
              <p:nvPr/>
            </p:nvSpPr>
            <p:spPr>
              <a:xfrm>
                <a:off x="6550847" y="3341236"/>
                <a:ext cx="83582" cy="161123"/>
              </a:xfrm>
              <a:custGeom>
                <a:avLst/>
                <a:gdLst/>
                <a:ahLst/>
                <a:cxnLst/>
                <a:rect l="l" t="t" r="r" b="b"/>
                <a:pathLst>
                  <a:path w="142827" h="275330" extrusionOk="0">
                    <a:moveTo>
                      <a:pt x="142827" y="6685"/>
                    </a:moveTo>
                    <a:cubicBezTo>
                      <a:pt x="109783" y="-8688"/>
                      <a:pt x="70489" y="3237"/>
                      <a:pt x="51505" y="34403"/>
                    </a:cubicBezTo>
                    <a:cubicBezTo>
                      <a:pt x="27368" y="74408"/>
                      <a:pt x="2281" y="211949"/>
                      <a:pt x="0" y="235381"/>
                    </a:cubicBezTo>
                    <a:cubicBezTo>
                      <a:pt x="0" y="235381"/>
                      <a:pt x="33925" y="282339"/>
                      <a:pt x="84670" y="274433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954;p19">
                <a:extLst>
                  <a:ext uri="{FF2B5EF4-FFF2-40B4-BE49-F238E27FC236}">
                    <a16:creationId xmlns:a16="http://schemas.microsoft.com/office/drawing/2014/main" id="{4243DA2C-9AF7-4334-90F9-61078A55D26F}"/>
                  </a:ext>
                </a:extLst>
              </p:cNvPr>
              <p:cNvSpPr/>
              <p:nvPr/>
            </p:nvSpPr>
            <p:spPr>
              <a:xfrm>
                <a:off x="6734895" y="4456712"/>
                <a:ext cx="180185" cy="101632"/>
              </a:xfrm>
              <a:custGeom>
                <a:avLst/>
                <a:gdLst/>
                <a:ahLst/>
                <a:cxnLst/>
                <a:rect l="l" t="t" r="r" b="b"/>
                <a:pathLst>
                  <a:path w="307903" h="173671" extrusionOk="0">
                    <a:moveTo>
                      <a:pt x="15623" y="41640"/>
                    </a:moveTo>
                    <a:cubicBezTo>
                      <a:pt x="51311" y="51556"/>
                      <a:pt x="89465" y="46936"/>
                      <a:pt x="121769" y="28781"/>
                    </a:cubicBezTo>
                    <a:cubicBezTo>
                      <a:pt x="147332" y="29543"/>
                      <a:pt x="286167" y="-29988"/>
                      <a:pt x="305078" y="20018"/>
                    </a:cubicBezTo>
                    <a:cubicBezTo>
                      <a:pt x="321613" y="63833"/>
                      <a:pt x="261555" y="104410"/>
                      <a:pt x="229056" y="112221"/>
                    </a:cubicBezTo>
                    <a:cubicBezTo>
                      <a:pt x="158925" y="129270"/>
                      <a:pt x="107040" y="164322"/>
                      <a:pt x="78911" y="170228"/>
                    </a:cubicBezTo>
                    <a:cubicBezTo>
                      <a:pt x="57910" y="174705"/>
                      <a:pt x="30732" y="177562"/>
                      <a:pt x="14007" y="160703"/>
                    </a:cubicBezTo>
                    <a:cubicBezTo>
                      <a:pt x="-5759" y="141176"/>
                      <a:pt x="-4048" y="67834"/>
                      <a:pt x="15623" y="41640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955;p19">
                <a:extLst>
                  <a:ext uri="{FF2B5EF4-FFF2-40B4-BE49-F238E27FC236}">
                    <a16:creationId xmlns:a16="http://schemas.microsoft.com/office/drawing/2014/main" id="{FCCC12DA-1065-4E64-9AA8-D1B03767418D}"/>
                  </a:ext>
                </a:extLst>
              </p:cNvPr>
              <p:cNvSpPr/>
              <p:nvPr/>
            </p:nvSpPr>
            <p:spPr>
              <a:xfrm>
                <a:off x="6737698" y="4473555"/>
                <a:ext cx="177358" cy="84789"/>
              </a:xfrm>
              <a:custGeom>
                <a:avLst/>
                <a:gdLst/>
                <a:ahLst/>
                <a:cxnLst/>
                <a:rect l="l" t="t" r="r" b="b"/>
                <a:pathLst>
                  <a:path w="303072" h="144889" extrusionOk="0">
                    <a:moveTo>
                      <a:pt x="74407" y="129349"/>
                    </a:moveTo>
                    <a:cubicBezTo>
                      <a:pt x="102915" y="123349"/>
                      <a:pt x="154420" y="88297"/>
                      <a:pt x="224551" y="71247"/>
                    </a:cubicBezTo>
                    <a:cubicBezTo>
                      <a:pt x="251539" y="64770"/>
                      <a:pt x="297913" y="35243"/>
                      <a:pt x="302569" y="0"/>
                    </a:cubicBezTo>
                    <a:cubicBezTo>
                      <a:pt x="308841" y="40386"/>
                      <a:pt x="255055" y="76200"/>
                      <a:pt x="224551" y="83439"/>
                    </a:cubicBezTo>
                    <a:cubicBezTo>
                      <a:pt x="154420" y="100489"/>
                      <a:pt x="102535" y="135541"/>
                      <a:pt x="74407" y="141446"/>
                    </a:cubicBezTo>
                    <a:cubicBezTo>
                      <a:pt x="53406" y="145923"/>
                      <a:pt x="26228" y="148780"/>
                      <a:pt x="9503" y="131921"/>
                    </a:cubicBezTo>
                    <a:cubicBezTo>
                      <a:pt x="5060" y="127130"/>
                      <a:pt x="1805" y="121348"/>
                      <a:pt x="0" y="115062"/>
                    </a:cubicBezTo>
                    <a:cubicBezTo>
                      <a:pt x="24707" y="136017"/>
                      <a:pt x="53406" y="133731"/>
                      <a:pt x="74407" y="12934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956;p19">
                <a:extLst>
                  <a:ext uri="{FF2B5EF4-FFF2-40B4-BE49-F238E27FC236}">
                    <a16:creationId xmlns:a16="http://schemas.microsoft.com/office/drawing/2014/main" id="{A9D0D6F5-2084-4EBF-9A98-A7D336FC3D0E}"/>
                  </a:ext>
                </a:extLst>
              </p:cNvPr>
              <p:cNvSpPr/>
              <p:nvPr/>
            </p:nvSpPr>
            <p:spPr>
              <a:xfrm>
                <a:off x="6603085" y="4397380"/>
                <a:ext cx="180143" cy="101656"/>
              </a:xfrm>
              <a:custGeom>
                <a:avLst/>
                <a:gdLst/>
                <a:ahLst/>
                <a:cxnLst/>
                <a:rect l="l" t="t" r="r" b="b"/>
                <a:pathLst>
                  <a:path w="307831" h="173712" extrusionOk="0">
                    <a:moveTo>
                      <a:pt x="15552" y="41682"/>
                    </a:moveTo>
                    <a:cubicBezTo>
                      <a:pt x="51240" y="51598"/>
                      <a:pt x="89394" y="46978"/>
                      <a:pt x="121698" y="28823"/>
                    </a:cubicBezTo>
                    <a:cubicBezTo>
                      <a:pt x="147260" y="29585"/>
                      <a:pt x="286096" y="-30041"/>
                      <a:pt x="305007" y="20060"/>
                    </a:cubicBezTo>
                    <a:cubicBezTo>
                      <a:pt x="321542" y="63875"/>
                      <a:pt x="261484" y="104452"/>
                      <a:pt x="228984" y="112262"/>
                    </a:cubicBezTo>
                    <a:cubicBezTo>
                      <a:pt x="158854" y="129312"/>
                      <a:pt x="106969" y="164364"/>
                      <a:pt x="78840" y="170269"/>
                    </a:cubicBezTo>
                    <a:cubicBezTo>
                      <a:pt x="57839" y="174746"/>
                      <a:pt x="30661" y="177604"/>
                      <a:pt x="13936" y="160744"/>
                    </a:cubicBezTo>
                    <a:cubicBezTo>
                      <a:pt x="-5735" y="141218"/>
                      <a:pt x="-4024" y="67781"/>
                      <a:pt x="15552" y="4168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957;p19">
                <a:extLst>
                  <a:ext uri="{FF2B5EF4-FFF2-40B4-BE49-F238E27FC236}">
                    <a16:creationId xmlns:a16="http://schemas.microsoft.com/office/drawing/2014/main" id="{5B5C8923-97BD-4A3B-9ADB-9ADCF34D718B}"/>
                  </a:ext>
                </a:extLst>
              </p:cNvPr>
              <p:cNvSpPr/>
              <p:nvPr/>
            </p:nvSpPr>
            <p:spPr>
              <a:xfrm>
                <a:off x="6605901" y="4414247"/>
                <a:ext cx="177355" cy="84789"/>
              </a:xfrm>
              <a:custGeom>
                <a:avLst/>
                <a:gdLst/>
                <a:ahLst/>
                <a:cxnLst/>
                <a:rect l="l" t="t" r="r" b="b"/>
                <a:pathLst>
                  <a:path w="303068" h="144889" extrusionOk="0">
                    <a:moveTo>
                      <a:pt x="74407" y="129254"/>
                    </a:moveTo>
                    <a:cubicBezTo>
                      <a:pt x="102915" y="123349"/>
                      <a:pt x="154420" y="88297"/>
                      <a:pt x="224551" y="71247"/>
                    </a:cubicBezTo>
                    <a:cubicBezTo>
                      <a:pt x="251539" y="64770"/>
                      <a:pt x="297913" y="35147"/>
                      <a:pt x="302569" y="0"/>
                    </a:cubicBezTo>
                    <a:cubicBezTo>
                      <a:pt x="308841" y="40386"/>
                      <a:pt x="254580" y="76200"/>
                      <a:pt x="224551" y="83439"/>
                    </a:cubicBezTo>
                    <a:cubicBezTo>
                      <a:pt x="154420" y="100489"/>
                      <a:pt x="102535" y="135541"/>
                      <a:pt x="74407" y="141446"/>
                    </a:cubicBezTo>
                    <a:cubicBezTo>
                      <a:pt x="53406" y="145923"/>
                      <a:pt x="26228" y="148781"/>
                      <a:pt x="9503" y="131921"/>
                    </a:cubicBezTo>
                    <a:cubicBezTo>
                      <a:pt x="5040" y="127178"/>
                      <a:pt x="1781" y="121425"/>
                      <a:pt x="0" y="115158"/>
                    </a:cubicBezTo>
                    <a:cubicBezTo>
                      <a:pt x="24707" y="135827"/>
                      <a:pt x="53406" y="133731"/>
                      <a:pt x="74407" y="12925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958;p19">
                <a:extLst>
                  <a:ext uri="{FF2B5EF4-FFF2-40B4-BE49-F238E27FC236}">
                    <a16:creationId xmlns:a16="http://schemas.microsoft.com/office/drawing/2014/main" id="{16196ED9-D43D-4FDA-B282-87F574EC9CC5}"/>
                  </a:ext>
                </a:extLst>
              </p:cNvPr>
              <p:cNvSpPr/>
              <p:nvPr/>
            </p:nvSpPr>
            <p:spPr>
              <a:xfrm>
                <a:off x="6603104" y="3739344"/>
                <a:ext cx="263610" cy="745871"/>
              </a:xfrm>
              <a:custGeom>
                <a:avLst/>
                <a:gdLst/>
                <a:ahLst/>
                <a:cxnLst/>
                <a:rect l="l" t="t" r="r" b="b"/>
                <a:pathLst>
                  <a:path w="450461" h="1274557" extrusionOk="0">
                    <a:moveTo>
                      <a:pt x="12857" y="788003"/>
                    </a:moveTo>
                    <a:cubicBezTo>
                      <a:pt x="18809" y="736320"/>
                      <a:pt x="29529" y="685305"/>
                      <a:pt x="44882" y="635603"/>
                    </a:cubicBezTo>
                    <a:cubicBezTo>
                      <a:pt x="44882" y="635603"/>
                      <a:pt x="35379" y="504063"/>
                      <a:pt x="30532" y="379381"/>
                    </a:cubicBezTo>
                    <a:cubicBezTo>
                      <a:pt x="25021" y="238125"/>
                      <a:pt x="-23919" y="113157"/>
                      <a:pt x="14758" y="0"/>
                    </a:cubicBezTo>
                    <a:lnTo>
                      <a:pt x="450461" y="97155"/>
                    </a:lnTo>
                    <a:cubicBezTo>
                      <a:pt x="450461" y="97155"/>
                      <a:pt x="424138" y="661606"/>
                      <a:pt x="418247" y="729901"/>
                    </a:cubicBezTo>
                    <a:cubicBezTo>
                      <a:pt x="415050" y="783088"/>
                      <a:pt x="408543" y="836019"/>
                      <a:pt x="398766" y="888397"/>
                    </a:cubicBezTo>
                    <a:cubicBezTo>
                      <a:pt x="378810" y="997934"/>
                      <a:pt x="346500" y="1258538"/>
                      <a:pt x="346500" y="1258538"/>
                    </a:cubicBezTo>
                    <a:cubicBezTo>
                      <a:pt x="300412" y="1285304"/>
                      <a:pt x="239974" y="1270445"/>
                      <a:pt x="239974" y="1270445"/>
                    </a:cubicBezTo>
                    <a:cubicBezTo>
                      <a:pt x="239974" y="1270445"/>
                      <a:pt x="243300" y="940975"/>
                      <a:pt x="246246" y="862013"/>
                    </a:cubicBezTo>
                    <a:cubicBezTo>
                      <a:pt x="249857" y="765620"/>
                      <a:pt x="252803" y="772954"/>
                      <a:pt x="252803" y="772954"/>
                    </a:cubicBezTo>
                    <a:lnTo>
                      <a:pt x="238454" y="533400"/>
                    </a:lnTo>
                    <a:lnTo>
                      <a:pt x="228951" y="413956"/>
                    </a:lnTo>
                    <a:cubicBezTo>
                      <a:pt x="228951" y="413956"/>
                      <a:pt x="216882" y="501587"/>
                      <a:pt x="209090" y="579882"/>
                    </a:cubicBezTo>
                    <a:cubicBezTo>
                      <a:pt x="202248" y="648176"/>
                      <a:pt x="185808" y="709898"/>
                      <a:pt x="167373" y="837057"/>
                    </a:cubicBezTo>
                    <a:cubicBezTo>
                      <a:pt x="151503" y="947261"/>
                      <a:pt x="125655" y="1168813"/>
                      <a:pt x="125655" y="1168813"/>
                    </a:cubicBezTo>
                    <a:cubicBezTo>
                      <a:pt x="79567" y="1195673"/>
                      <a:pt x="17038" y="1173385"/>
                      <a:pt x="17038" y="1173385"/>
                    </a:cubicBezTo>
                    <a:cubicBezTo>
                      <a:pt x="17038" y="1173385"/>
                      <a:pt x="314" y="883634"/>
                      <a:pt x="12857" y="7880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959;p19">
                <a:extLst>
                  <a:ext uri="{FF2B5EF4-FFF2-40B4-BE49-F238E27FC236}">
                    <a16:creationId xmlns:a16="http://schemas.microsoft.com/office/drawing/2014/main" id="{34D3302F-BC65-4A5A-9909-C7873C338948}"/>
                  </a:ext>
                </a:extLst>
              </p:cNvPr>
              <p:cNvSpPr/>
              <p:nvPr/>
            </p:nvSpPr>
            <p:spPr>
              <a:xfrm>
                <a:off x="6636920" y="3127371"/>
                <a:ext cx="191405" cy="306950"/>
              </a:xfrm>
              <a:custGeom>
                <a:avLst/>
                <a:gdLst/>
                <a:ahLst/>
                <a:cxnLst/>
                <a:rect l="l" t="t" r="r" b="b"/>
                <a:pathLst>
                  <a:path w="327076" h="524521" extrusionOk="0">
                    <a:moveTo>
                      <a:pt x="18646" y="374524"/>
                    </a:moveTo>
                    <a:cubicBezTo>
                      <a:pt x="51811" y="376143"/>
                      <a:pt x="76518" y="384716"/>
                      <a:pt x="80699" y="374524"/>
                    </a:cubicBezTo>
                    <a:cubicBezTo>
                      <a:pt x="84240" y="357350"/>
                      <a:pt x="86779" y="339986"/>
                      <a:pt x="88302" y="322518"/>
                    </a:cubicBezTo>
                    <a:cubicBezTo>
                      <a:pt x="84406" y="312993"/>
                      <a:pt x="81175" y="302515"/>
                      <a:pt x="81175" y="302515"/>
                    </a:cubicBezTo>
                    <a:cubicBezTo>
                      <a:pt x="39457" y="276797"/>
                      <a:pt x="26343" y="231649"/>
                      <a:pt x="20832" y="178690"/>
                    </a:cubicBezTo>
                    <a:cubicBezTo>
                      <a:pt x="11329" y="88869"/>
                      <a:pt x="59888" y="10288"/>
                      <a:pt x="149595" y="858"/>
                    </a:cubicBezTo>
                    <a:cubicBezTo>
                      <a:pt x="233790" y="-7905"/>
                      <a:pt x="295843" y="51436"/>
                      <a:pt x="312378" y="132875"/>
                    </a:cubicBezTo>
                    <a:cubicBezTo>
                      <a:pt x="321310" y="173166"/>
                      <a:pt x="338986" y="249175"/>
                      <a:pt x="315038" y="315374"/>
                    </a:cubicBezTo>
                    <a:cubicBezTo>
                      <a:pt x="301640" y="352426"/>
                      <a:pt x="284344" y="382049"/>
                      <a:pt x="267049" y="387478"/>
                    </a:cubicBezTo>
                    <a:cubicBezTo>
                      <a:pt x="250377" y="387059"/>
                      <a:pt x="233746" y="385592"/>
                      <a:pt x="217255" y="383096"/>
                    </a:cubicBezTo>
                    <a:lnTo>
                      <a:pt x="217255" y="383096"/>
                    </a:lnTo>
                    <a:cubicBezTo>
                      <a:pt x="217255" y="383096"/>
                      <a:pt x="212788" y="408052"/>
                      <a:pt x="209747" y="424054"/>
                    </a:cubicBezTo>
                    <a:cubicBezTo>
                      <a:pt x="206707" y="440056"/>
                      <a:pt x="207847" y="448533"/>
                      <a:pt x="239681" y="468155"/>
                    </a:cubicBezTo>
                    <a:cubicBezTo>
                      <a:pt x="271516" y="487776"/>
                      <a:pt x="191597" y="528162"/>
                      <a:pt x="139332" y="524257"/>
                    </a:cubicBezTo>
                    <a:cubicBezTo>
                      <a:pt x="87066" y="520352"/>
                      <a:pt x="28339" y="488634"/>
                      <a:pt x="12279" y="454820"/>
                    </a:cubicBezTo>
                    <a:cubicBezTo>
                      <a:pt x="-5681" y="417863"/>
                      <a:pt x="-4256" y="373476"/>
                      <a:pt x="18646" y="37452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960;p19">
                <a:extLst>
                  <a:ext uri="{FF2B5EF4-FFF2-40B4-BE49-F238E27FC236}">
                    <a16:creationId xmlns:a16="http://schemas.microsoft.com/office/drawing/2014/main" id="{5BE0EC98-2183-4A77-9BDF-6EBD1E8CFF1F}"/>
                  </a:ext>
                </a:extLst>
              </p:cNvPr>
              <p:cNvSpPr/>
              <p:nvPr/>
            </p:nvSpPr>
            <p:spPr>
              <a:xfrm>
                <a:off x="6574157" y="3344795"/>
                <a:ext cx="294238" cy="488397"/>
              </a:xfrm>
              <a:custGeom>
                <a:avLst/>
                <a:gdLst/>
                <a:ahLst/>
                <a:cxnLst/>
                <a:rect l="l" t="t" r="r" b="b"/>
                <a:pathLst>
                  <a:path w="502799" h="834581" extrusionOk="0">
                    <a:moveTo>
                      <a:pt x="173885" y="7939"/>
                    </a:moveTo>
                    <a:cubicBezTo>
                      <a:pt x="164383" y="30894"/>
                      <a:pt x="188044" y="58993"/>
                      <a:pt x="249908" y="78614"/>
                    </a:cubicBezTo>
                    <a:cubicBezTo>
                      <a:pt x="311771" y="98236"/>
                      <a:pt x="317853" y="72995"/>
                      <a:pt x="317853" y="72995"/>
                    </a:cubicBezTo>
                    <a:cubicBezTo>
                      <a:pt x="317853" y="72995"/>
                      <a:pt x="409270" y="114714"/>
                      <a:pt x="439013" y="135574"/>
                    </a:cubicBezTo>
                    <a:cubicBezTo>
                      <a:pt x="476359" y="161768"/>
                      <a:pt x="492989" y="237587"/>
                      <a:pt x="498026" y="365603"/>
                    </a:cubicBezTo>
                    <a:cubicBezTo>
                      <a:pt x="503822" y="513812"/>
                      <a:pt x="504393" y="733649"/>
                      <a:pt x="499451" y="771558"/>
                    </a:cubicBezTo>
                    <a:cubicBezTo>
                      <a:pt x="499451" y="771558"/>
                      <a:pt x="429511" y="841376"/>
                      <a:pt x="340089" y="834042"/>
                    </a:cubicBezTo>
                    <a:cubicBezTo>
                      <a:pt x="250668" y="826708"/>
                      <a:pt x="100144" y="747270"/>
                      <a:pt x="63558" y="686024"/>
                    </a:cubicBezTo>
                    <a:cubicBezTo>
                      <a:pt x="64603" y="556103"/>
                      <a:pt x="79808" y="534957"/>
                      <a:pt x="58806" y="460091"/>
                    </a:cubicBezTo>
                    <a:cubicBezTo>
                      <a:pt x="10722" y="288641"/>
                      <a:pt x="-14555" y="218632"/>
                      <a:pt x="8822" y="104808"/>
                    </a:cubicBezTo>
                    <a:cubicBezTo>
                      <a:pt x="27827" y="10987"/>
                      <a:pt x="55005" y="-729"/>
                      <a:pt x="91971" y="33"/>
                    </a:cubicBezTo>
                    <a:cubicBezTo>
                      <a:pt x="119400" y="1166"/>
                      <a:pt x="146745" y="3805"/>
                      <a:pt x="173885" y="7939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961;p19">
                <a:extLst>
                  <a:ext uri="{FF2B5EF4-FFF2-40B4-BE49-F238E27FC236}">
                    <a16:creationId xmlns:a16="http://schemas.microsoft.com/office/drawing/2014/main" id="{3B2E3279-D05E-48F7-8150-54DA20D8FBF1}"/>
                  </a:ext>
                </a:extLst>
              </p:cNvPr>
              <p:cNvSpPr/>
              <p:nvPr/>
            </p:nvSpPr>
            <p:spPr>
              <a:xfrm>
                <a:off x="6782827" y="3405623"/>
                <a:ext cx="370972" cy="291494"/>
              </a:xfrm>
              <a:custGeom>
                <a:avLst/>
                <a:gdLst/>
                <a:ahLst/>
                <a:cxnLst/>
                <a:rect l="l" t="t" r="r" b="b"/>
                <a:pathLst>
                  <a:path w="633923" h="498110" extrusionOk="0">
                    <a:moveTo>
                      <a:pt x="282563" y="384245"/>
                    </a:moveTo>
                    <a:cubicBezTo>
                      <a:pt x="209107" y="402723"/>
                      <a:pt x="191907" y="356336"/>
                      <a:pt x="182214" y="317570"/>
                    </a:cubicBezTo>
                    <a:cubicBezTo>
                      <a:pt x="158837" y="224510"/>
                      <a:pt x="146293" y="140500"/>
                      <a:pt x="128903" y="87731"/>
                    </a:cubicBezTo>
                    <a:cubicBezTo>
                      <a:pt x="108377" y="25438"/>
                      <a:pt x="86901" y="15532"/>
                      <a:pt x="56682" y="3435"/>
                    </a:cubicBezTo>
                    <a:cubicBezTo>
                      <a:pt x="21236" y="-10853"/>
                      <a:pt x="-9268" y="19151"/>
                      <a:pt x="2611" y="98685"/>
                    </a:cubicBezTo>
                    <a:cubicBezTo>
                      <a:pt x="16485" y="192506"/>
                      <a:pt x="34825" y="258324"/>
                      <a:pt x="69796" y="369195"/>
                    </a:cubicBezTo>
                    <a:cubicBezTo>
                      <a:pt x="79298" y="397770"/>
                      <a:pt x="99444" y="449681"/>
                      <a:pt x="130138" y="474542"/>
                    </a:cubicBezTo>
                    <a:cubicBezTo>
                      <a:pt x="168150" y="505212"/>
                      <a:pt x="225166" y="503879"/>
                      <a:pt x="311357" y="482447"/>
                    </a:cubicBezTo>
                    <a:cubicBezTo>
                      <a:pt x="348133" y="472922"/>
                      <a:pt x="388519" y="451205"/>
                      <a:pt x="458175" y="418630"/>
                    </a:cubicBezTo>
                    <a:cubicBezTo>
                      <a:pt x="477181" y="409867"/>
                      <a:pt x="491435" y="404056"/>
                      <a:pt x="527260" y="387293"/>
                    </a:cubicBezTo>
                    <a:cubicBezTo>
                      <a:pt x="563086" y="370529"/>
                      <a:pt x="600432" y="342620"/>
                      <a:pt x="619247" y="315284"/>
                    </a:cubicBezTo>
                    <a:cubicBezTo>
                      <a:pt x="638063" y="287947"/>
                      <a:pt x="634832" y="270706"/>
                      <a:pt x="630936" y="264515"/>
                    </a:cubicBezTo>
                    <a:cubicBezTo>
                      <a:pt x="626089" y="256705"/>
                      <a:pt x="623429" y="262896"/>
                      <a:pt x="613356" y="274040"/>
                    </a:cubicBezTo>
                    <a:cubicBezTo>
                      <a:pt x="598835" y="293424"/>
                      <a:pt x="580932" y="310007"/>
                      <a:pt x="560520" y="322999"/>
                    </a:cubicBezTo>
                    <a:cubicBezTo>
                      <a:pt x="560520" y="322999"/>
                      <a:pt x="583707" y="298996"/>
                      <a:pt x="596346" y="283375"/>
                    </a:cubicBezTo>
                    <a:cubicBezTo>
                      <a:pt x="607569" y="269535"/>
                      <a:pt x="616900" y="254257"/>
                      <a:pt x="624094" y="237940"/>
                    </a:cubicBezTo>
                    <a:cubicBezTo>
                      <a:pt x="630746" y="222034"/>
                      <a:pt x="617062" y="200412"/>
                      <a:pt x="606609" y="211747"/>
                    </a:cubicBezTo>
                    <a:cubicBezTo>
                      <a:pt x="596156" y="223081"/>
                      <a:pt x="591309" y="234607"/>
                      <a:pt x="572304" y="257467"/>
                    </a:cubicBezTo>
                    <a:cubicBezTo>
                      <a:pt x="562297" y="269621"/>
                      <a:pt x="550875" y="280527"/>
                      <a:pt x="538284" y="289947"/>
                    </a:cubicBezTo>
                    <a:cubicBezTo>
                      <a:pt x="550048" y="273974"/>
                      <a:pt x="560539" y="257095"/>
                      <a:pt x="569643" y="239464"/>
                    </a:cubicBezTo>
                    <a:cubicBezTo>
                      <a:pt x="581711" y="214795"/>
                      <a:pt x="541134" y="227654"/>
                      <a:pt x="518423" y="251656"/>
                    </a:cubicBezTo>
                    <a:cubicBezTo>
                      <a:pt x="501603" y="269087"/>
                      <a:pt x="487349" y="279184"/>
                      <a:pt x="486968" y="274326"/>
                    </a:cubicBezTo>
                    <a:cubicBezTo>
                      <a:pt x="486588" y="269468"/>
                      <a:pt x="453804" y="304711"/>
                      <a:pt x="437174" y="321951"/>
                    </a:cubicBezTo>
                    <a:cubicBezTo>
                      <a:pt x="419119" y="342144"/>
                      <a:pt x="352314" y="366623"/>
                      <a:pt x="282563" y="384245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963;p19">
                <a:extLst>
                  <a:ext uri="{FF2B5EF4-FFF2-40B4-BE49-F238E27FC236}">
                    <a16:creationId xmlns:a16="http://schemas.microsoft.com/office/drawing/2014/main" id="{4504B639-C96D-4E2B-BF7A-B239C30C5177}"/>
                  </a:ext>
                </a:extLst>
              </p:cNvPr>
              <p:cNvSpPr/>
              <p:nvPr/>
            </p:nvSpPr>
            <p:spPr>
              <a:xfrm>
                <a:off x="6642869" y="3114072"/>
                <a:ext cx="185516" cy="204981"/>
              </a:xfrm>
              <a:custGeom>
                <a:avLst/>
                <a:gdLst/>
                <a:ahLst/>
                <a:cxnLst/>
                <a:rect l="l" t="t" r="r" b="b"/>
                <a:pathLst>
                  <a:path w="317013" h="350275" extrusionOk="0">
                    <a:moveTo>
                      <a:pt x="299172" y="144551"/>
                    </a:moveTo>
                    <a:cubicBezTo>
                      <a:pt x="299172" y="144551"/>
                      <a:pt x="376620" y="26441"/>
                      <a:pt x="208800" y="2438"/>
                    </a:cubicBezTo>
                    <a:cubicBezTo>
                      <a:pt x="87735" y="-14898"/>
                      <a:pt x="10002" y="63017"/>
                      <a:pt x="974" y="147599"/>
                    </a:cubicBezTo>
                    <a:cubicBezTo>
                      <a:pt x="-7579" y="228466"/>
                      <a:pt x="42026" y="312381"/>
                      <a:pt x="77947" y="345623"/>
                    </a:cubicBezTo>
                    <a:cubicBezTo>
                      <a:pt x="95432" y="351910"/>
                      <a:pt x="133063" y="355148"/>
                      <a:pt x="182477" y="332955"/>
                    </a:cubicBezTo>
                    <a:cubicBezTo>
                      <a:pt x="184492" y="310952"/>
                      <a:pt x="185285" y="288854"/>
                      <a:pt x="184853" y="266756"/>
                    </a:cubicBezTo>
                    <a:cubicBezTo>
                      <a:pt x="184853" y="266756"/>
                      <a:pt x="126031" y="142360"/>
                      <a:pt x="299172" y="144551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964;p19">
                <a:extLst>
                  <a:ext uri="{FF2B5EF4-FFF2-40B4-BE49-F238E27FC236}">
                    <a16:creationId xmlns:a16="http://schemas.microsoft.com/office/drawing/2014/main" id="{F7BA922A-7C00-4D3D-BEA5-694E8E62369C}"/>
                  </a:ext>
                </a:extLst>
              </p:cNvPr>
              <p:cNvSpPr/>
              <p:nvPr/>
            </p:nvSpPr>
            <p:spPr>
              <a:xfrm>
                <a:off x="7041739" y="3534138"/>
                <a:ext cx="56124" cy="49356"/>
              </a:xfrm>
              <a:custGeom>
                <a:avLst/>
                <a:gdLst/>
                <a:ahLst/>
                <a:cxnLst/>
                <a:rect l="l" t="t" r="r" b="b"/>
                <a:pathLst>
                  <a:path w="95905" h="84340" extrusionOk="0">
                    <a:moveTo>
                      <a:pt x="10991" y="71863"/>
                    </a:moveTo>
                    <a:cubicBezTo>
                      <a:pt x="10991" y="71863"/>
                      <a:pt x="-8015" y="37097"/>
                      <a:pt x="3959" y="28429"/>
                    </a:cubicBezTo>
                    <a:cubicBezTo>
                      <a:pt x="15932" y="19761"/>
                      <a:pt x="33322" y="52337"/>
                      <a:pt x="36838" y="65100"/>
                    </a:cubicBezTo>
                    <a:cubicBezTo>
                      <a:pt x="40354" y="77864"/>
                      <a:pt x="35508" y="61195"/>
                      <a:pt x="35508" y="61195"/>
                    </a:cubicBezTo>
                    <a:cubicBezTo>
                      <a:pt x="35508" y="61195"/>
                      <a:pt x="22489" y="21952"/>
                      <a:pt x="30947" y="14427"/>
                    </a:cubicBezTo>
                    <a:cubicBezTo>
                      <a:pt x="39404" y="6903"/>
                      <a:pt x="50807" y="23952"/>
                      <a:pt x="62116" y="48336"/>
                    </a:cubicBezTo>
                    <a:cubicBezTo>
                      <a:pt x="73424" y="72720"/>
                      <a:pt x="64967" y="46146"/>
                      <a:pt x="64967" y="46146"/>
                    </a:cubicBezTo>
                    <a:cubicBezTo>
                      <a:pt x="64967" y="46146"/>
                      <a:pt x="45961" y="6807"/>
                      <a:pt x="54228" y="1378"/>
                    </a:cubicBezTo>
                    <a:cubicBezTo>
                      <a:pt x="64967" y="-5956"/>
                      <a:pt x="82737" y="17380"/>
                      <a:pt x="93285" y="38430"/>
                    </a:cubicBezTo>
                    <a:cubicBezTo>
                      <a:pt x="103833" y="59480"/>
                      <a:pt x="79126" y="84341"/>
                      <a:pt x="79126" y="84341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8" name="Google Shape;965;p19">
                <a:extLst>
                  <a:ext uri="{FF2B5EF4-FFF2-40B4-BE49-F238E27FC236}">
                    <a16:creationId xmlns:a16="http://schemas.microsoft.com/office/drawing/2014/main" id="{8A9D61F6-B977-4183-9DAD-E9F30BA4043C}"/>
                  </a:ext>
                </a:extLst>
              </p:cNvPr>
              <p:cNvGrpSpPr/>
              <p:nvPr/>
            </p:nvGrpSpPr>
            <p:grpSpPr>
              <a:xfrm>
                <a:off x="7025593" y="3516478"/>
                <a:ext cx="161715" cy="97805"/>
                <a:chOff x="4963646" y="3895887"/>
                <a:chExt cx="276341" cy="167131"/>
              </a:xfrm>
            </p:grpSpPr>
            <p:sp>
              <p:nvSpPr>
                <p:cNvPr id="120" name="Google Shape;966;p19">
                  <a:extLst>
                    <a:ext uri="{FF2B5EF4-FFF2-40B4-BE49-F238E27FC236}">
                      <a16:creationId xmlns:a16="http://schemas.microsoft.com/office/drawing/2014/main" id="{0B1C917C-38E4-47EB-8B7A-E7A6CC282B33}"/>
                    </a:ext>
                  </a:extLst>
                </p:cNvPr>
                <p:cNvSpPr/>
                <p:nvPr/>
              </p:nvSpPr>
              <p:spPr>
                <a:xfrm>
                  <a:off x="4963697" y="3902424"/>
                  <a:ext cx="275954" cy="159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954" h="159820" extrusionOk="0">
                      <a:moveTo>
                        <a:pt x="75211" y="157607"/>
                      </a:moveTo>
                      <a:lnTo>
                        <a:pt x="4035" y="116363"/>
                      </a:lnTo>
                      <a:cubicBezTo>
                        <a:pt x="-1951" y="112934"/>
                        <a:pt x="-1191" y="106838"/>
                        <a:pt x="5746" y="102838"/>
                      </a:cubicBezTo>
                      <a:lnTo>
                        <a:pt x="177271" y="3301"/>
                      </a:lnTo>
                      <a:cubicBezTo>
                        <a:pt x="184503" y="-737"/>
                        <a:pt x="193217" y="-1090"/>
                        <a:pt x="200743" y="2349"/>
                      </a:cubicBezTo>
                      <a:lnTo>
                        <a:pt x="271919" y="43497"/>
                      </a:lnTo>
                      <a:cubicBezTo>
                        <a:pt x="277906" y="47021"/>
                        <a:pt x="277146" y="53022"/>
                        <a:pt x="270209" y="57118"/>
                      </a:cubicBezTo>
                      <a:lnTo>
                        <a:pt x="98303" y="156559"/>
                      </a:lnTo>
                      <a:cubicBezTo>
                        <a:pt x="91195" y="160502"/>
                        <a:pt x="82652" y="160893"/>
                        <a:pt x="75211" y="157607"/>
                      </a:cubicBezTo>
                      <a:close/>
                    </a:path>
                  </a:pathLst>
                </a:custGeom>
                <a:solidFill>
                  <a:srgbClr val="B1B4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967;p19">
                  <a:extLst>
                    <a:ext uri="{FF2B5EF4-FFF2-40B4-BE49-F238E27FC236}">
                      <a16:creationId xmlns:a16="http://schemas.microsoft.com/office/drawing/2014/main" id="{2CD1EA59-AB5B-4C81-8220-6BA35BF77139}"/>
                    </a:ext>
                  </a:extLst>
                </p:cNvPr>
                <p:cNvSpPr/>
                <p:nvPr/>
              </p:nvSpPr>
              <p:spPr>
                <a:xfrm>
                  <a:off x="4963646" y="4006310"/>
                  <a:ext cx="7697" cy="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7" h="6572" extrusionOk="0">
                      <a:moveTo>
                        <a:pt x="0" y="6572"/>
                      </a:moveTo>
                      <a:lnTo>
                        <a:pt x="0" y="0"/>
                      </a:lnTo>
                      <a:lnTo>
                        <a:pt x="7697" y="2858"/>
                      </a:lnTo>
                      <a:lnTo>
                        <a:pt x="0" y="6572"/>
                      </a:lnTo>
                      <a:close/>
                    </a:path>
                  </a:pathLst>
                </a:custGeom>
                <a:solidFill>
                  <a:srgbClr val="B1B4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968;p19">
                  <a:extLst>
                    <a:ext uri="{FF2B5EF4-FFF2-40B4-BE49-F238E27FC236}">
                      <a16:creationId xmlns:a16="http://schemas.microsoft.com/office/drawing/2014/main" id="{3072468E-17AA-4791-A96F-1375805B9BEF}"/>
                    </a:ext>
                  </a:extLst>
                </p:cNvPr>
                <p:cNvSpPr/>
                <p:nvPr/>
              </p:nvSpPr>
              <p:spPr>
                <a:xfrm>
                  <a:off x="5233906" y="3945350"/>
                  <a:ext cx="6081" cy="6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1" h="6286" extrusionOk="0">
                      <a:moveTo>
                        <a:pt x="6082" y="6287"/>
                      </a:moveTo>
                      <a:lnTo>
                        <a:pt x="6082" y="0"/>
                      </a:lnTo>
                      <a:lnTo>
                        <a:pt x="0" y="3905"/>
                      </a:lnTo>
                      <a:lnTo>
                        <a:pt x="6082" y="6287"/>
                      </a:lnTo>
                      <a:close/>
                    </a:path>
                  </a:pathLst>
                </a:custGeom>
                <a:solidFill>
                  <a:srgbClr val="B1B4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969;p19">
                  <a:extLst>
                    <a:ext uri="{FF2B5EF4-FFF2-40B4-BE49-F238E27FC236}">
                      <a16:creationId xmlns:a16="http://schemas.microsoft.com/office/drawing/2014/main" id="{F01CE75F-E9EF-484A-8264-9CB703BAF614}"/>
                    </a:ext>
                  </a:extLst>
                </p:cNvPr>
                <p:cNvSpPr/>
                <p:nvPr/>
              </p:nvSpPr>
              <p:spPr>
                <a:xfrm>
                  <a:off x="4963697" y="3896900"/>
                  <a:ext cx="275954" cy="159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954" h="159768" extrusionOk="0">
                      <a:moveTo>
                        <a:pt x="75211" y="157511"/>
                      </a:moveTo>
                      <a:lnTo>
                        <a:pt x="4035" y="116363"/>
                      </a:lnTo>
                      <a:cubicBezTo>
                        <a:pt x="-1951" y="112839"/>
                        <a:pt x="-1191" y="106838"/>
                        <a:pt x="5746" y="102743"/>
                      </a:cubicBezTo>
                      <a:lnTo>
                        <a:pt x="177271" y="3302"/>
                      </a:lnTo>
                      <a:cubicBezTo>
                        <a:pt x="184503" y="-737"/>
                        <a:pt x="193217" y="-1089"/>
                        <a:pt x="200743" y="2349"/>
                      </a:cubicBezTo>
                      <a:lnTo>
                        <a:pt x="271919" y="43497"/>
                      </a:lnTo>
                      <a:cubicBezTo>
                        <a:pt x="277906" y="47021"/>
                        <a:pt x="277146" y="53022"/>
                        <a:pt x="270209" y="57118"/>
                      </a:cubicBezTo>
                      <a:lnTo>
                        <a:pt x="98303" y="156559"/>
                      </a:lnTo>
                      <a:cubicBezTo>
                        <a:pt x="91176" y="160474"/>
                        <a:pt x="82633" y="160826"/>
                        <a:pt x="75211" y="157511"/>
                      </a:cubicBezTo>
                      <a:close/>
                    </a:path>
                  </a:pathLst>
                </a:custGeom>
                <a:solidFill>
                  <a:srgbClr val="616E8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970;p19">
                  <a:extLst>
                    <a:ext uri="{FF2B5EF4-FFF2-40B4-BE49-F238E27FC236}">
                      <a16:creationId xmlns:a16="http://schemas.microsoft.com/office/drawing/2014/main" id="{A0DD7A67-B7CC-4DC1-AF2F-699B3DCBE126}"/>
                    </a:ext>
                  </a:extLst>
                </p:cNvPr>
                <p:cNvSpPr/>
                <p:nvPr/>
              </p:nvSpPr>
              <p:spPr>
                <a:xfrm rot="-1790023">
                  <a:off x="4978521" y="4031078"/>
                  <a:ext cx="1525" cy="2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2676" extrusionOk="0">
                      <a:moveTo>
                        <a:pt x="1526" y="1339"/>
                      </a:moveTo>
                      <a:cubicBezTo>
                        <a:pt x="1526" y="2078"/>
                        <a:pt x="1185" y="2677"/>
                        <a:pt x="763" y="2677"/>
                      </a:cubicBezTo>
                      <a:cubicBezTo>
                        <a:pt x="342" y="2677"/>
                        <a:pt x="0" y="2078"/>
                        <a:pt x="0" y="1339"/>
                      </a:cubicBezTo>
                      <a:cubicBezTo>
                        <a:pt x="0" y="600"/>
                        <a:pt x="342" y="1"/>
                        <a:pt x="763" y="1"/>
                      </a:cubicBezTo>
                      <a:cubicBezTo>
                        <a:pt x="1185" y="1"/>
                        <a:pt x="1526" y="600"/>
                        <a:pt x="1526" y="1339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971;p19">
                  <a:extLst>
                    <a:ext uri="{FF2B5EF4-FFF2-40B4-BE49-F238E27FC236}">
                      <a16:creationId xmlns:a16="http://schemas.microsoft.com/office/drawing/2014/main" id="{BD7AB955-3A1F-40E7-ABE2-984EB0B1778F}"/>
                    </a:ext>
                  </a:extLst>
                </p:cNvPr>
                <p:cNvSpPr/>
                <p:nvPr/>
              </p:nvSpPr>
              <p:spPr>
                <a:xfrm rot="-1801764">
                  <a:off x="4978313" y="4021200"/>
                  <a:ext cx="1519" cy="2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2666" extrusionOk="0">
                      <a:moveTo>
                        <a:pt x="1520" y="1333"/>
                      </a:moveTo>
                      <a:cubicBezTo>
                        <a:pt x="1520" y="2070"/>
                        <a:pt x="1180" y="2667"/>
                        <a:pt x="760" y="2667"/>
                      </a:cubicBezTo>
                      <a:cubicBezTo>
                        <a:pt x="340" y="2667"/>
                        <a:pt x="0" y="2070"/>
                        <a:pt x="0" y="1333"/>
                      </a:cubicBezTo>
                      <a:cubicBezTo>
                        <a:pt x="0" y="597"/>
                        <a:pt x="340" y="0"/>
                        <a:pt x="760" y="0"/>
                      </a:cubicBezTo>
                      <a:cubicBezTo>
                        <a:pt x="1180" y="0"/>
                        <a:pt x="1520" y="597"/>
                        <a:pt x="1520" y="1333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972;p19">
                  <a:extLst>
                    <a:ext uri="{FF2B5EF4-FFF2-40B4-BE49-F238E27FC236}">
                      <a16:creationId xmlns:a16="http://schemas.microsoft.com/office/drawing/2014/main" id="{0FC6BF43-DA6E-468A-8DFA-D13F24D8419B}"/>
                    </a:ext>
                  </a:extLst>
                </p:cNvPr>
                <p:cNvSpPr/>
                <p:nvPr/>
              </p:nvSpPr>
              <p:spPr>
                <a:xfrm rot="-1801764">
                  <a:off x="4981704" y="4023218"/>
                  <a:ext cx="1519" cy="2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2666" extrusionOk="0">
                      <a:moveTo>
                        <a:pt x="1520" y="1333"/>
                      </a:moveTo>
                      <a:cubicBezTo>
                        <a:pt x="1520" y="2070"/>
                        <a:pt x="1180" y="2667"/>
                        <a:pt x="760" y="2667"/>
                      </a:cubicBezTo>
                      <a:cubicBezTo>
                        <a:pt x="340" y="2667"/>
                        <a:pt x="0" y="2070"/>
                        <a:pt x="0" y="1333"/>
                      </a:cubicBezTo>
                      <a:cubicBezTo>
                        <a:pt x="0" y="597"/>
                        <a:pt x="340" y="0"/>
                        <a:pt x="760" y="0"/>
                      </a:cubicBezTo>
                      <a:cubicBezTo>
                        <a:pt x="1180" y="0"/>
                        <a:pt x="1520" y="597"/>
                        <a:pt x="1520" y="1333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973;p19">
                  <a:extLst>
                    <a:ext uri="{FF2B5EF4-FFF2-40B4-BE49-F238E27FC236}">
                      <a16:creationId xmlns:a16="http://schemas.microsoft.com/office/drawing/2014/main" id="{A7876432-DB26-4815-98FB-7922745812F2}"/>
                    </a:ext>
                  </a:extLst>
                </p:cNvPr>
                <p:cNvSpPr/>
                <p:nvPr/>
              </p:nvSpPr>
              <p:spPr>
                <a:xfrm rot="-1801764">
                  <a:off x="4985189" y="4025236"/>
                  <a:ext cx="1519" cy="2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2666" extrusionOk="0">
                      <a:moveTo>
                        <a:pt x="1520" y="1334"/>
                      </a:moveTo>
                      <a:cubicBezTo>
                        <a:pt x="1520" y="2070"/>
                        <a:pt x="1180" y="2667"/>
                        <a:pt x="760" y="2667"/>
                      </a:cubicBezTo>
                      <a:cubicBezTo>
                        <a:pt x="340" y="2667"/>
                        <a:pt x="0" y="2070"/>
                        <a:pt x="0" y="1334"/>
                      </a:cubicBezTo>
                      <a:cubicBezTo>
                        <a:pt x="0" y="597"/>
                        <a:pt x="340" y="0"/>
                        <a:pt x="760" y="0"/>
                      </a:cubicBezTo>
                      <a:cubicBezTo>
                        <a:pt x="1180" y="0"/>
                        <a:pt x="1520" y="597"/>
                        <a:pt x="1520" y="1334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974;p19">
                  <a:extLst>
                    <a:ext uri="{FF2B5EF4-FFF2-40B4-BE49-F238E27FC236}">
                      <a16:creationId xmlns:a16="http://schemas.microsoft.com/office/drawing/2014/main" id="{D58AD4A9-2819-49EA-8D3C-F77DF472A064}"/>
                    </a:ext>
                  </a:extLst>
                </p:cNvPr>
                <p:cNvSpPr/>
                <p:nvPr/>
              </p:nvSpPr>
              <p:spPr>
                <a:xfrm rot="-1801764">
                  <a:off x="5014562" y="4042240"/>
                  <a:ext cx="1519" cy="2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2666" extrusionOk="0">
                      <a:moveTo>
                        <a:pt x="1520" y="1333"/>
                      </a:moveTo>
                      <a:cubicBezTo>
                        <a:pt x="1520" y="2070"/>
                        <a:pt x="1180" y="2667"/>
                        <a:pt x="760" y="2667"/>
                      </a:cubicBezTo>
                      <a:cubicBezTo>
                        <a:pt x="340" y="2667"/>
                        <a:pt x="0" y="2070"/>
                        <a:pt x="0" y="1333"/>
                      </a:cubicBezTo>
                      <a:cubicBezTo>
                        <a:pt x="0" y="597"/>
                        <a:pt x="340" y="0"/>
                        <a:pt x="760" y="0"/>
                      </a:cubicBezTo>
                      <a:cubicBezTo>
                        <a:pt x="1180" y="0"/>
                        <a:pt x="1520" y="597"/>
                        <a:pt x="1520" y="1333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975;p19">
                  <a:extLst>
                    <a:ext uri="{FF2B5EF4-FFF2-40B4-BE49-F238E27FC236}">
                      <a16:creationId xmlns:a16="http://schemas.microsoft.com/office/drawing/2014/main" id="{B6ACA301-27E7-48DD-ADF1-823A9E8BBA12}"/>
                    </a:ext>
                  </a:extLst>
                </p:cNvPr>
                <p:cNvSpPr/>
                <p:nvPr/>
              </p:nvSpPr>
              <p:spPr>
                <a:xfrm rot="-1801764">
                  <a:off x="5017905" y="4044175"/>
                  <a:ext cx="1519" cy="2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2666" extrusionOk="0">
                      <a:moveTo>
                        <a:pt x="1520" y="1334"/>
                      </a:moveTo>
                      <a:cubicBezTo>
                        <a:pt x="1520" y="2070"/>
                        <a:pt x="1180" y="2667"/>
                        <a:pt x="760" y="2667"/>
                      </a:cubicBezTo>
                      <a:cubicBezTo>
                        <a:pt x="340" y="2667"/>
                        <a:pt x="0" y="2070"/>
                        <a:pt x="0" y="1334"/>
                      </a:cubicBezTo>
                      <a:cubicBezTo>
                        <a:pt x="0" y="597"/>
                        <a:pt x="340" y="0"/>
                        <a:pt x="760" y="0"/>
                      </a:cubicBezTo>
                      <a:cubicBezTo>
                        <a:pt x="1180" y="0"/>
                        <a:pt x="1520" y="597"/>
                        <a:pt x="1520" y="1334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976;p19">
                  <a:extLst>
                    <a:ext uri="{FF2B5EF4-FFF2-40B4-BE49-F238E27FC236}">
                      <a16:creationId xmlns:a16="http://schemas.microsoft.com/office/drawing/2014/main" id="{9D90A33D-D15B-41A4-ADA4-6A382CAB94E5}"/>
                    </a:ext>
                  </a:extLst>
                </p:cNvPr>
                <p:cNvSpPr/>
                <p:nvPr/>
              </p:nvSpPr>
              <p:spPr>
                <a:xfrm rot="-1801764">
                  <a:off x="5021390" y="4046193"/>
                  <a:ext cx="1519" cy="2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2666" extrusionOk="0">
                      <a:moveTo>
                        <a:pt x="1520" y="1333"/>
                      </a:moveTo>
                      <a:cubicBezTo>
                        <a:pt x="1520" y="2070"/>
                        <a:pt x="1180" y="2667"/>
                        <a:pt x="760" y="2667"/>
                      </a:cubicBezTo>
                      <a:cubicBezTo>
                        <a:pt x="340" y="2667"/>
                        <a:pt x="0" y="2070"/>
                        <a:pt x="0" y="1333"/>
                      </a:cubicBezTo>
                      <a:cubicBezTo>
                        <a:pt x="0" y="597"/>
                        <a:pt x="340" y="0"/>
                        <a:pt x="760" y="0"/>
                      </a:cubicBezTo>
                      <a:cubicBezTo>
                        <a:pt x="1180" y="0"/>
                        <a:pt x="1520" y="597"/>
                        <a:pt x="1520" y="1333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977;p19">
                  <a:extLst>
                    <a:ext uri="{FF2B5EF4-FFF2-40B4-BE49-F238E27FC236}">
                      <a16:creationId xmlns:a16="http://schemas.microsoft.com/office/drawing/2014/main" id="{1EC8BE58-A258-4AB7-9F44-0B11008CB8D5}"/>
                    </a:ext>
                  </a:extLst>
                </p:cNvPr>
                <p:cNvSpPr/>
                <p:nvPr/>
              </p:nvSpPr>
              <p:spPr>
                <a:xfrm rot="-1790023">
                  <a:off x="5028625" y="4060140"/>
                  <a:ext cx="1525" cy="2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2676" extrusionOk="0">
                      <a:moveTo>
                        <a:pt x="1526" y="1339"/>
                      </a:moveTo>
                      <a:cubicBezTo>
                        <a:pt x="1526" y="2079"/>
                        <a:pt x="1185" y="2678"/>
                        <a:pt x="763" y="2678"/>
                      </a:cubicBezTo>
                      <a:cubicBezTo>
                        <a:pt x="342" y="2678"/>
                        <a:pt x="0" y="2079"/>
                        <a:pt x="0" y="1339"/>
                      </a:cubicBezTo>
                      <a:cubicBezTo>
                        <a:pt x="0" y="600"/>
                        <a:pt x="342" y="1"/>
                        <a:pt x="763" y="1"/>
                      </a:cubicBezTo>
                      <a:cubicBezTo>
                        <a:pt x="1185" y="1"/>
                        <a:pt x="1526" y="600"/>
                        <a:pt x="1526" y="1339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978;p19">
                  <a:extLst>
                    <a:ext uri="{FF2B5EF4-FFF2-40B4-BE49-F238E27FC236}">
                      <a16:creationId xmlns:a16="http://schemas.microsoft.com/office/drawing/2014/main" id="{F4527919-5856-4440-86DA-0508C2FE8A58}"/>
                    </a:ext>
                  </a:extLst>
                </p:cNvPr>
                <p:cNvSpPr/>
                <p:nvPr/>
              </p:nvSpPr>
              <p:spPr>
                <a:xfrm>
                  <a:off x="4994815" y="4030735"/>
                  <a:ext cx="11593" cy="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3" h="8583" extrusionOk="0">
                      <a:moveTo>
                        <a:pt x="10548" y="8436"/>
                      </a:moveTo>
                      <a:lnTo>
                        <a:pt x="1045" y="3007"/>
                      </a:lnTo>
                      <a:cubicBezTo>
                        <a:pt x="393" y="2512"/>
                        <a:pt x="8" y="1731"/>
                        <a:pt x="0" y="911"/>
                      </a:cubicBezTo>
                      <a:lnTo>
                        <a:pt x="0" y="911"/>
                      </a:lnTo>
                      <a:cubicBezTo>
                        <a:pt x="0" y="150"/>
                        <a:pt x="475" y="-232"/>
                        <a:pt x="1045" y="150"/>
                      </a:cubicBezTo>
                      <a:lnTo>
                        <a:pt x="10548" y="5579"/>
                      </a:lnTo>
                      <a:cubicBezTo>
                        <a:pt x="11197" y="6036"/>
                        <a:pt x="11586" y="6779"/>
                        <a:pt x="11593" y="7579"/>
                      </a:cubicBezTo>
                      <a:lnTo>
                        <a:pt x="11593" y="7579"/>
                      </a:lnTo>
                      <a:cubicBezTo>
                        <a:pt x="11593" y="8436"/>
                        <a:pt x="11118" y="8817"/>
                        <a:pt x="10548" y="8436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979;p19">
                  <a:extLst>
                    <a:ext uri="{FF2B5EF4-FFF2-40B4-BE49-F238E27FC236}">
                      <a16:creationId xmlns:a16="http://schemas.microsoft.com/office/drawing/2014/main" id="{76419953-B8BE-42E2-B64E-D7750E6579E6}"/>
                    </a:ext>
                  </a:extLst>
                </p:cNvPr>
                <p:cNvSpPr/>
                <p:nvPr/>
              </p:nvSpPr>
              <p:spPr>
                <a:xfrm>
                  <a:off x="5208723" y="3964590"/>
                  <a:ext cx="10739" cy="7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9" h="7715" extrusionOk="0">
                      <a:moveTo>
                        <a:pt x="9788" y="2667"/>
                      </a:moveTo>
                      <a:lnTo>
                        <a:pt x="1045" y="7715"/>
                      </a:lnTo>
                      <a:cubicBezTo>
                        <a:pt x="475" y="7715"/>
                        <a:pt x="0" y="7715"/>
                        <a:pt x="0" y="6953"/>
                      </a:cubicBezTo>
                      <a:lnTo>
                        <a:pt x="0" y="6953"/>
                      </a:lnTo>
                      <a:cubicBezTo>
                        <a:pt x="48" y="6191"/>
                        <a:pt x="437" y="5496"/>
                        <a:pt x="1045" y="5048"/>
                      </a:cubicBezTo>
                      <a:lnTo>
                        <a:pt x="9788" y="0"/>
                      </a:lnTo>
                      <a:cubicBezTo>
                        <a:pt x="10358" y="0"/>
                        <a:pt x="10738" y="0"/>
                        <a:pt x="10738" y="762"/>
                      </a:cubicBezTo>
                      <a:lnTo>
                        <a:pt x="10738" y="762"/>
                      </a:lnTo>
                      <a:cubicBezTo>
                        <a:pt x="10767" y="1514"/>
                        <a:pt x="10415" y="2238"/>
                        <a:pt x="9788" y="2667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980;p19">
                  <a:extLst>
                    <a:ext uri="{FF2B5EF4-FFF2-40B4-BE49-F238E27FC236}">
                      <a16:creationId xmlns:a16="http://schemas.microsoft.com/office/drawing/2014/main" id="{E7FF96D5-D2CD-4754-AFEE-5ED84AB887DF}"/>
                    </a:ext>
                  </a:extLst>
                </p:cNvPr>
                <p:cNvSpPr/>
                <p:nvPr/>
              </p:nvSpPr>
              <p:spPr>
                <a:xfrm>
                  <a:off x="5195324" y="3972306"/>
                  <a:ext cx="10738" cy="7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8" h="7810" extrusionOk="0">
                      <a:moveTo>
                        <a:pt x="9788" y="2762"/>
                      </a:moveTo>
                      <a:lnTo>
                        <a:pt x="1045" y="7810"/>
                      </a:lnTo>
                      <a:cubicBezTo>
                        <a:pt x="475" y="7810"/>
                        <a:pt x="0" y="7810"/>
                        <a:pt x="0" y="7048"/>
                      </a:cubicBezTo>
                      <a:lnTo>
                        <a:pt x="0" y="7048"/>
                      </a:lnTo>
                      <a:cubicBezTo>
                        <a:pt x="9" y="6277"/>
                        <a:pt x="399" y="5562"/>
                        <a:pt x="1045" y="5143"/>
                      </a:cubicBezTo>
                      <a:lnTo>
                        <a:pt x="9788" y="0"/>
                      </a:lnTo>
                      <a:cubicBezTo>
                        <a:pt x="10358" y="0"/>
                        <a:pt x="10738" y="0"/>
                        <a:pt x="10738" y="762"/>
                      </a:cubicBezTo>
                      <a:lnTo>
                        <a:pt x="10738" y="762"/>
                      </a:lnTo>
                      <a:cubicBezTo>
                        <a:pt x="10738" y="1543"/>
                        <a:pt x="10387" y="2276"/>
                        <a:pt x="9788" y="2762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981;p19">
                  <a:extLst>
                    <a:ext uri="{FF2B5EF4-FFF2-40B4-BE49-F238E27FC236}">
                      <a16:creationId xmlns:a16="http://schemas.microsoft.com/office/drawing/2014/main" id="{D8A61B8B-14F7-4A00-A9B6-7A1AAE01E51C}"/>
                    </a:ext>
                  </a:extLst>
                </p:cNvPr>
                <p:cNvSpPr/>
                <p:nvPr/>
              </p:nvSpPr>
              <p:spPr>
                <a:xfrm>
                  <a:off x="4963697" y="3895887"/>
                  <a:ext cx="275954" cy="159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954" h="159785" extrusionOk="0">
                      <a:moveTo>
                        <a:pt x="75211" y="157571"/>
                      </a:moveTo>
                      <a:lnTo>
                        <a:pt x="4035" y="116328"/>
                      </a:lnTo>
                      <a:cubicBezTo>
                        <a:pt x="-1951" y="112899"/>
                        <a:pt x="-1191" y="106803"/>
                        <a:pt x="5746" y="102802"/>
                      </a:cubicBezTo>
                      <a:lnTo>
                        <a:pt x="177271" y="3266"/>
                      </a:lnTo>
                      <a:cubicBezTo>
                        <a:pt x="184513" y="-725"/>
                        <a:pt x="193208" y="-1077"/>
                        <a:pt x="200743" y="2314"/>
                      </a:cubicBezTo>
                      <a:lnTo>
                        <a:pt x="271919" y="43461"/>
                      </a:lnTo>
                      <a:cubicBezTo>
                        <a:pt x="277906" y="46986"/>
                        <a:pt x="277146" y="52986"/>
                        <a:pt x="270209" y="57082"/>
                      </a:cubicBezTo>
                      <a:lnTo>
                        <a:pt x="98303" y="156523"/>
                      </a:lnTo>
                      <a:cubicBezTo>
                        <a:pt x="91195" y="160467"/>
                        <a:pt x="82652" y="160857"/>
                        <a:pt x="75211" y="157571"/>
                      </a:cubicBezTo>
                      <a:close/>
                    </a:path>
                  </a:pathLst>
                </a:custGeom>
                <a:solidFill>
                  <a:srgbClr val="2023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982;p19">
                  <a:extLst>
                    <a:ext uri="{FF2B5EF4-FFF2-40B4-BE49-F238E27FC236}">
                      <a16:creationId xmlns:a16="http://schemas.microsoft.com/office/drawing/2014/main" id="{803B8CCD-7D25-41F0-96E0-79AA39F1BFA3}"/>
                    </a:ext>
                  </a:extLst>
                </p:cNvPr>
                <p:cNvSpPr/>
                <p:nvPr/>
              </p:nvSpPr>
              <p:spPr>
                <a:xfrm>
                  <a:off x="4974996" y="3900154"/>
                  <a:ext cx="256564" cy="148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64" h="148399" extrusionOk="0">
                      <a:moveTo>
                        <a:pt x="253303" y="40910"/>
                      </a:moveTo>
                      <a:lnTo>
                        <a:pt x="225555" y="24813"/>
                      </a:lnTo>
                      <a:lnTo>
                        <a:pt x="225555" y="24813"/>
                      </a:lnTo>
                      <a:cubicBezTo>
                        <a:pt x="221820" y="26718"/>
                        <a:pt x="217411" y="26718"/>
                        <a:pt x="213676" y="24813"/>
                      </a:cubicBezTo>
                      <a:cubicBezTo>
                        <a:pt x="211785" y="24174"/>
                        <a:pt x="210768" y="22117"/>
                        <a:pt x="211415" y="20222"/>
                      </a:cubicBezTo>
                      <a:cubicBezTo>
                        <a:pt x="211776" y="19155"/>
                        <a:pt x="212612" y="18317"/>
                        <a:pt x="213676" y="17955"/>
                      </a:cubicBezTo>
                      <a:lnTo>
                        <a:pt x="213676" y="17955"/>
                      </a:lnTo>
                      <a:lnTo>
                        <a:pt x="185928" y="1857"/>
                      </a:lnTo>
                      <a:cubicBezTo>
                        <a:pt x="181129" y="-619"/>
                        <a:pt x="175428" y="-619"/>
                        <a:pt x="170629" y="1857"/>
                      </a:cubicBezTo>
                      <a:lnTo>
                        <a:pt x="3189" y="98727"/>
                      </a:lnTo>
                      <a:cubicBezTo>
                        <a:pt x="749" y="99536"/>
                        <a:pt x="-572" y="102184"/>
                        <a:pt x="239" y="104623"/>
                      </a:cubicBezTo>
                      <a:cubicBezTo>
                        <a:pt x="702" y="106023"/>
                        <a:pt x="1795" y="107118"/>
                        <a:pt x="3189" y="107585"/>
                      </a:cubicBezTo>
                      <a:lnTo>
                        <a:pt x="70659" y="146542"/>
                      </a:lnTo>
                      <a:cubicBezTo>
                        <a:pt x="75458" y="149019"/>
                        <a:pt x="81160" y="149019"/>
                        <a:pt x="85959" y="146542"/>
                      </a:cubicBezTo>
                      <a:lnTo>
                        <a:pt x="253303" y="49673"/>
                      </a:lnTo>
                      <a:cubicBezTo>
                        <a:pt x="255717" y="48949"/>
                        <a:pt x="257095" y="46406"/>
                        <a:pt x="256372" y="43987"/>
                      </a:cubicBezTo>
                      <a:cubicBezTo>
                        <a:pt x="255935" y="42510"/>
                        <a:pt x="254776" y="41348"/>
                        <a:pt x="253303" y="40910"/>
                      </a:cubicBezTo>
                      <a:close/>
                    </a:path>
                  </a:pathLst>
                </a:custGeom>
                <a:solidFill>
                  <a:srgbClr val="2B30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983;p19">
                  <a:extLst>
                    <a:ext uri="{FF2B5EF4-FFF2-40B4-BE49-F238E27FC236}">
                      <a16:creationId xmlns:a16="http://schemas.microsoft.com/office/drawing/2014/main" id="{D6CB47CA-4F4B-4EA3-9E2D-260255D9E0B3}"/>
                    </a:ext>
                  </a:extLst>
                </p:cNvPr>
                <p:cNvSpPr/>
                <p:nvPr/>
              </p:nvSpPr>
              <p:spPr>
                <a:xfrm>
                  <a:off x="4974996" y="3900154"/>
                  <a:ext cx="256564" cy="148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64" h="148399" extrusionOk="0">
                      <a:moveTo>
                        <a:pt x="253303" y="40910"/>
                      </a:moveTo>
                      <a:lnTo>
                        <a:pt x="225555" y="24813"/>
                      </a:lnTo>
                      <a:lnTo>
                        <a:pt x="225555" y="24813"/>
                      </a:lnTo>
                      <a:cubicBezTo>
                        <a:pt x="221820" y="26718"/>
                        <a:pt x="217411" y="26718"/>
                        <a:pt x="213676" y="24813"/>
                      </a:cubicBezTo>
                      <a:cubicBezTo>
                        <a:pt x="211785" y="24174"/>
                        <a:pt x="210768" y="22117"/>
                        <a:pt x="211415" y="20222"/>
                      </a:cubicBezTo>
                      <a:cubicBezTo>
                        <a:pt x="211776" y="19155"/>
                        <a:pt x="212612" y="18317"/>
                        <a:pt x="213676" y="17955"/>
                      </a:cubicBezTo>
                      <a:lnTo>
                        <a:pt x="213676" y="17955"/>
                      </a:lnTo>
                      <a:lnTo>
                        <a:pt x="185928" y="1857"/>
                      </a:lnTo>
                      <a:cubicBezTo>
                        <a:pt x="181129" y="-619"/>
                        <a:pt x="175428" y="-619"/>
                        <a:pt x="170629" y="1857"/>
                      </a:cubicBezTo>
                      <a:lnTo>
                        <a:pt x="3189" y="98727"/>
                      </a:lnTo>
                      <a:cubicBezTo>
                        <a:pt x="749" y="99536"/>
                        <a:pt x="-572" y="102184"/>
                        <a:pt x="239" y="104623"/>
                      </a:cubicBezTo>
                      <a:cubicBezTo>
                        <a:pt x="702" y="106023"/>
                        <a:pt x="1795" y="107118"/>
                        <a:pt x="3189" y="107585"/>
                      </a:cubicBezTo>
                      <a:lnTo>
                        <a:pt x="70659" y="146542"/>
                      </a:lnTo>
                      <a:cubicBezTo>
                        <a:pt x="75458" y="149019"/>
                        <a:pt x="81160" y="149019"/>
                        <a:pt x="85959" y="146542"/>
                      </a:cubicBezTo>
                      <a:lnTo>
                        <a:pt x="253303" y="49673"/>
                      </a:lnTo>
                      <a:cubicBezTo>
                        <a:pt x="255717" y="48949"/>
                        <a:pt x="257095" y="46406"/>
                        <a:pt x="256372" y="43987"/>
                      </a:cubicBezTo>
                      <a:cubicBezTo>
                        <a:pt x="255935" y="42510"/>
                        <a:pt x="254776" y="41348"/>
                        <a:pt x="253303" y="40910"/>
                      </a:cubicBezTo>
                      <a:close/>
                    </a:path>
                  </a:pathLst>
                </a:custGeom>
                <a:solidFill>
                  <a:srgbClr val="000000">
                    <a:alpha val="498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984;p19">
                  <a:extLst>
                    <a:ext uri="{FF2B5EF4-FFF2-40B4-BE49-F238E27FC236}">
                      <a16:creationId xmlns:a16="http://schemas.microsoft.com/office/drawing/2014/main" id="{3BB353F1-D0B6-4D49-B54A-BF52656BC592}"/>
                    </a:ext>
                  </a:extLst>
                </p:cNvPr>
                <p:cNvSpPr/>
                <p:nvPr/>
              </p:nvSpPr>
              <p:spPr>
                <a:xfrm>
                  <a:off x="5189528" y="3920775"/>
                  <a:ext cx="6461" cy="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1" h="3619" extrusionOk="0">
                      <a:moveTo>
                        <a:pt x="6462" y="1810"/>
                      </a:moveTo>
                      <a:cubicBezTo>
                        <a:pt x="6462" y="2809"/>
                        <a:pt x="5015" y="3620"/>
                        <a:pt x="3231" y="3620"/>
                      </a:cubicBezTo>
                      <a:cubicBezTo>
                        <a:pt x="1447" y="3620"/>
                        <a:pt x="0" y="2809"/>
                        <a:pt x="0" y="1810"/>
                      </a:cubicBezTo>
                      <a:cubicBezTo>
                        <a:pt x="0" y="810"/>
                        <a:pt x="1447" y="0"/>
                        <a:pt x="3231" y="0"/>
                      </a:cubicBezTo>
                      <a:cubicBezTo>
                        <a:pt x="5015" y="0"/>
                        <a:pt x="6462" y="810"/>
                        <a:pt x="6462" y="1810"/>
                      </a:cubicBezTo>
                      <a:close/>
                    </a:path>
                  </a:pathLst>
                </a:custGeom>
                <a:solidFill>
                  <a:srgbClr val="2B30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985;p19">
                  <a:extLst>
                    <a:ext uri="{FF2B5EF4-FFF2-40B4-BE49-F238E27FC236}">
                      <a16:creationId xmlns:a16="http://schemas.microsoft.com/office/drawing/2014/main" id="{8BB0929C-F54F-420F-B134-1B80BEF33E9C}"/>
                    </a:ext>
                  </a:extLst>
                </p:cNvPr>
                <p:cNvSpPr/>
                <p:nvPr/>
              </p:nvSpPr>
              <p:spPr>
                <a:xfrm>
                  <a:off x="5191381" y="3921823"/>
                  <a:ext cx="2668" cy="1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8" h="1547" extrusionOk="0">
                      <a:moveTo>
                        <a:pt x="428" y="1333"/>
                      </a:moveTo>
                      <a:cubicBezTo>
                        <a:pt x="-143" y="1333"/>
                        <a:pt x="-143" y="571"/>
                        <a:pt x="428" y="286"/>
                      </a:cubicBezTo>
                      <a:cubicBezTo>
                        <a:pt x="1007" y="-95"/>
                        <a:pt x="1748" y="-95"/>
                        <a:pt x="2328" y="286"/>
                      </a:cubicBezTo>
                      <a:cubicBezTo>
                        <a:pt x="2613" y="409"/>
                        <a:pt x="2746" y="752"/>
                        <a:pt x="2623" y="1038"/>
                      </a:cubicBezTo>
                      <a:cubicBezTo>
                        <a:pt x="2566" y="1172"/>
                        <a:pt x="2461" y="1276"/>
                        <a:pt x="2328" y="1333"/>
                      </a:cubicBezTo>
                      <a:cubicBezTo>
                        <a:pt x="1730" y="1619"/>
                        <a:pt x="1026" y="1619"/>
                        <a:pt x="428" y="1333"/>
                      </a:cubicBezTo>
                      <a:close/>
                    </a:path>
                  </a:pathLst>
                </a:custGeom>
                <a:solidFill>
                  <a:srgbClr val="FFFFFF">
                    <a:alpha val="98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9" name="Google Shape;986;p19">
                <a:extLst>
                  <a:ext uri="{FF2B5EF4-FFF2-40B4-BE49-F238E27FC236}">
                    <a16:creationId xmlns:a16="http://schemas.microsoft.com/office/drawing/2014/main" id="{400B1A94-A7E3-4707-976E-D3B88A26A854}"/>
                  </a:ext>
                </a:extLst>
              </p:cNvPr>
              <p:cNvSpPr/>
              <p:nvPr/>
            </p:nvSpPr>
            <p:spPr>
              <a:xfrm>
                <a:off x="7059849" y="3546872"/>
                <a:ext cx="95536" cy="79374"/>
              </a:xfrm>
              <a:custGeom>
                <a:avLst/>
                <a:gdLst/>
                <a:ahLst/>
                <a:cxnLst/>
                <a:rect l="l" t="t" r="r" b="b"/>
                <a:pathLst>
                  <a:path w="163253" h="135636" extrusionOk="0">
                    <a:moveTo>
                      <a:pt x="127338" y="95727"/>
                    </a:moveTo>
                    <a:cubicBezTo>
                      <a:pt x="127338" y="95727"/>
                      <a:pt x="165349" y="61723"/>
                      <a:pt x="163163" y="16670"/>
                    </a:cubicBezTo>
                    <a:cubicBezTo>
                      <a:pt x="160882" y="-14763"/>
                      <a:pt x="141972" y="7906"/>
                      <a:pt x="141972" y="7906"/>
                    </a:cubicBezTo>
                    <a:lnTo>
                      <a:pt x="122966" y="42482"/>
                    </a:lnTo>
                    <a:cubicBezTo>
                      <a:pt x="122966" y="42482"/>
                      <a:pt x="103961" y="67152"/>
                      <a:pt x="86475" y="72772"/>
                    </a:cubicBezTo>
                    <a:cubicBezTo>
                      <a:pt x="73115" y="74058"/>
                      <a:pt x="59820" y="76029"/>
                      <a:pt x="46659" y="78677"/>
                    </a:cubicBezTo>
                    <a:cubicBezTo>
                      <a:pt x="23282" y="83249"/>
                      <a:pt x="0" y="112491"/>
                      <a:pt x="0" y="112491"/>
                    </a:cubicBezTo>
                    <a:lnTo>
                      <a:pt x="30124" y="135637"/>
                    </a:ln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생각 풍선: 구름 모양 1">
            <a:extLst>
              <a:ext uri="{FF2B5EF4-FFF2-40B4-BE49-F238E27FC236}">
                <a16:creationId xmlns:a16="http://schemas.microsoft.com/office/drawing/2014/main" id="{C9CA2C15-1143-4279-91B8-FB100C18FDB5}"/>
              </a:ext>
            </a:extLst>
          </p:cNvPr>
          <p:cNvSpPr/>
          <p:nvPr/>
        </p:nvSpPr>
        <p:spPr>
          <a:xfrm rot="578674">
            <a:off x="2103514" y="1801633"/>
            <a:ext cx="1935823" cy="1297002"/>
          </a:xfrm>
          <a:prstGeom prst="cloudCallo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all the future data request rates of the user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14" descr="흑인과 백인 와이파이, 와이파이 컴퓨터 아이콘 무선 기호, 와이파이, 기타, 컴퓨터 네트워크, 휴대 전화 png | PNGWing">
            <a:extLst>
              <a:ext uri="{FF2B5EF4-FFF2-40B4-BE49-F238E27FC236}">
                <a16:creationId xmlns:a16="http://schemas.microsoft.com/office/drawing/2014/main" id="{AA991AF2-0CA6-4CE0-AF3A-F9B73B0D6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" b="97740" l="1957" r="99457">
                        <a14:foregroundMark x1="32826" y1="12712" x2="34783" y2="12853"/>
                        <a14:foregroundMark x1="52500" y1="35593" x2="55326" y2="39124"/>
                        <a14:foregroundMark x1="47283" y1="59040" x2="55000" y2="63418"/>
                        <a14:foregroundMark x1="55000" y1="63418" x2="55000" y2="63418"/>
                        <a14:foregroundMark x1="49457" y1="89689" x2="50870" y2="92373"/>
                        <a14:foregroundMark x1="49457" y1="8051" x2="58587" y2="11299"/>
                        <a14:foregroundMark x1="46196" y1="10028" x2="31196" y2="16667"/>
                        <a14:foregroundMark x1="19674" y1="22034" x2="7174" y2="32627"/>
                        <a14:foregroundMark x1="61304" y1="8051" x2="79348" y2="15678"/>
                        <a14:foregroundMark x1="49783" y1="989" x2="53696" y2="1695"/>
                        <a14:foregroundMark x1="4891" y1="28814" x2="2065" y2="33333"/>
                        <a14:foregroundMark x1="91196" y1="27684" x2="95326" y2="35028"/>
                        <a14:foregroundMark x1="99565" y1="30085" x2="99457" y2="31497"/>
                        <a14:foregroundMark x1="51957" y1="96045" x2="51087" y2="977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97809">
            <a:off x="4159095" y="4146283"/>
            <a:ext cx="561398" cy="43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생각 풍선: 구름 모양 181">
            <a:extLst>
              <a:ext uri="{FF2B5EF4-FFF2-40B4-BE49-F238E27FC236}">
                <a16:creationId xmlns:a16="http://schemas.microsoft.com/office/drawing/2014/main" id="{AA1A0A5D-6562-4001-B1F2-5C82BAB7FA1B}"/>
              </a:ext>
            </a:extLst>
          </p:cNvPr>
          <p:cNvSpPr/>
          <p:nvPr/>
        </p:nvSpPr>
        <p:spPr>
          <a:xfrm rot="718092">
            <a:off x="4712222" y="2675789"/>
            <a:ext cx="1935823" cy="1297002"/>
          </a:xfrm>
          <a:prstGeom prst="cloudCallo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channel conditions of the user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28B1FE8-406B-42F4-8637-BCF40B2DC1C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095607" y="2226648"/>
            <a:ext cx="1970250" cy="30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15A223-A786-4A2A-B1FD-43A00DC2FDD7}"/>
              </a:ext>
            </a:extLst>
          </p:cNvPr>
          <p:cNvSpPr txBox="1"/>
          <p:nvPr/>
        </p:nvSpPr>
        <p:spPr>
          <a:xfrm>
            <a:off x="963174" y="1305852"/>
            <a:ext cx="2609850" cy="37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Assumption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C85FB-F777-46EE-86BF-2182394CBEC5}"/>
              </a:ext>
            </a:extLst>
          </p:cNvPr>
          <p:cNvSpPr txBox="1"/>
          <p:nvPr/>
        </p:nvSpPr>
        <p:spPr>
          <a:xfrm>
            <a:off x="6065857" y="2072759"/>
            <a:ext cx="3354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일정기간 동안 </a:t>
            </a:r>
            <a:r>
              <a:rPr lang="ko-KR" altLang="en-US" sz="1400" dirty="0"/>
              <a:t>비인과적으로 알고있다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189A740-5C06-43B9-8A49-EDD5F8093EEC}"/>
              </a:ext>
            </a:extLst>
          </p:cNvPr>
          <p:cNvCxnSpPr/>
          <p:nvPr/>
        </p:nvCxnSpPr>
        <p:spPr>
          <a:xfrm>
            <a:off x="5305425" y="2257425"/>
            <a:ext cx="0" cy="4381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77D2DFC6-D3E5-41D2-BF68-4E3A12C51007}"/>
              </a:ext>
            </a:extLst>
          </p:cNvPr>
          <p:cNvSpPr txBox="1"/>
          <p:nvPr/>
        </p:nvSpPr>
        <p:spPr>
          <a:xfrm>
            <a:off x="7232543" y="2322611"/>
            <a:ext cx="2130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Ex) offline</a:t>
            </a:r>
            <a:r>
              <a:rPr lang="ko-KR" altLang="en-US" sz="1400" dirty="0"/>
              <a:t> </a:t>
            </a:r>
            <a:r>
              <a:rPr lang="en-US" altLang="ko-KR" sz="1400" dirty="0"/>
              <a:t>optimization</a:t>
            </a:r>
            <a:endParaRPr lang="ko-KR" altLang="en-US" sz="14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F0346A5-6D06-4EEF-B1E2-9BA493A75197}"/>
              </a:ext>
            </a:extLst>
          </p:cNvPr>
          <p:cNvSpPr txBox="1"/>
          <p:nvPr/>
        </p:nvSpPr>
        <p:spPr>
          <a:xfrm>
            <a:off x="7239392" y="2695575"/>
            <a:ext cx="47824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Offline </a:t>
            </a:r>
            <a:r>
              <a:rPr lang="ko-KR" altLang="en-US" sz="1100" dirty="0"/>
              <a:t>해답은 잠재적 이득의 상한선을 줄 수 있고 </a:t>
            </a:r>
            <a:endParaRPr lang="en-US" altLang="ko-KR" sz="1100" dirty="0"/>
          </a:p>
          <a:p>
            <a:r>
              <a:rPr lang="ko-KR" altLang="en-US" sz="1100" dirty="0"/>
              <a:t>불확실한 시나리오 설계시에 비교할 수 있는 성능을 제공해줄 수 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</a:p>
        </p:txBody>
      </p:sp>
      <p:pic>
        <p:nvPicPr>
          <p:cNvPr id="30" name="Picture 2" descr="회색 라우터 그림 손으로 그려진 된 회색 라우터 그림 회색 라우터, 전자 장치, 된, 회색 라우터무료 다운로드를위한 PNG 및 PSD  파일">
            <a:extLst>
              <a:ext uri="{FF2B5EF4-FFF2-40B4-BE49-F238E27FC236}">
                <a16:creationId xmlns:a16="http://schemas.microsoft.com/office/drawing/2014/main" id="{C432998F-C0F2-4907-8289-ECDF8D61C6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141" b="90169" l="10000" r="90000">
                        <a14:foregroundMark x1="41719" y1="90169" x2="47500" y2="88633"/>
                        <a14:foregroundMark x1="47188" y1="8141" x2="47188" y2="99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52" t="6620" r="13016" b="6866"/>
          <a:stretch/>
        </p:blipFill>
        <p:spPr bwMode="auto">
          <a:xfrm flipH="1">
            <a:off x="4716358" y="4115878"/>
            <a:ext cx="728748" cy="85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C154F4C5-3EC7-48B1-8200-465A905C9B53}"/>
              </a:ext>
            </a:extLst>
          </p:cNvPr>
          <p:cNvSpPr txBox="1"/>
          <p:nvPr/>
        </p:nvSpPr>
        <p:spPr>
          <a:xfrm>
            <a:off x="7239392" y="3669627"/>
            <a:ext cx="4782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목표 </a:t>
            </a:r>
            <a:r>
              <a:rPr lang="en-US" altLang="ko-KR" sz="1100" dirty="0"/>
              <a:t>: </a:t>
            </a:r>
            <a:r>
              <a:rPr lang="ko-KR" altLang="en-US" sz="1100" dirty="0"/>
              <a:t>마감시간 까지의 총 에너지 소비량 </a:t>
            </a:r>
            <a:endParaRPr lang="en-US" altLang="ko-KR" sz="11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0A9C355-0F5F-4D10-93BF-E8A2E63543BB}"/>
              </a:ext>
            </a:extLst>
          </p:cNvPr>
          <p:cNvSpPr txBox="1"/>
          <p:nvPr/>
        </p:nvSpPr>
        <p:spPr>
          <a:xfrm>
            <a:off x="7239392" y="3974572"/>
            <a:ext cx="3238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제약조건 </a:t>
            </a:r>
            <a:r>
              <a:rPr lang="en-US" altLang="ko-KR" sz="1100" dirty="0"/>
              <a:t>: </a:t>
            </a:r>
            <a:r>
              <a:rPr lang="ko-KR" altLang="en-US" sz="1100" dirty="0"/>
              <a:t>캐시 할 수 있는 용량</a:t>
            </a:r>
            <a:endParaRPr lang="en-US" altLang="ko-KR" sz="11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84AC55-DA27-4E67-BC3E-75BC6B14B362}"/>
              </a:ext>
            </a:extLst>
          </p:cNvPr>
          <p:cNvCxnSpPr/>
          <p:nvPr/>
        </p:nvCxnSpPr>
        <p:spPr>
          <a:xfrm>
            <a:off x="9273111" y="4362299"/>
            <a:ext cx="0" cy="6060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4B430B6-78D9-4C25-B49B-0D78D2345EB1}"/>
              </a:ext>
            </a:extLst>
          </p:cNvPr>
          <p:cNvSpPr txBox="1"/>
          <p:nvPr/>
        </p:nvSpPr>
        <p:spPr>
          <a:xfrm>
            <a:off x="7653767" y="5140068"/>
            <a:ext cx="3238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Convex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50376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F6C94630-F3BF-4645-BDF8-55DB352A0288}"/>
              </a:ext>
            </a:extLst>
          </p:cNvPr>
          <p:cNvSpPr txBox="1"/>
          <p:nvPr/>
        </p:nvSpPr>
        <p:spPr>
          <a:xfrm>
            <a:off x="2105025" y="2532911"/>
            <a:ext cx="7981949" cy="131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en-US" altLang="ko-KR" sz="6000" dirty="0">
                <a:latin typeface="Times New Roman" panose="02020603050405020304" pitchFamily="18" charset="0"/>
                <a:ea typeface="HyhwpEQ" panose="02030600000101010101" pitchFamily="18" charset="-127"/>
                <a:cs typeface="Times New Roman" panose="02020603050405020304" pitchFamily="18" charset="0"/>
              </a:rPr>
              <a:t>System Model</a:t>
            </a:r>
          </a:p>
        </p:txBody>
      </p:sp>
    </p:spTree>
    <p:extLst>
      <p:ext uri="{BB962C8B-B14F-4D97-AF65-F5344CB8AC3E}">
        <p14:creationId xmlns:p14="http://schemas.microsoft.com/office/powerpoint/2010/main" val="376538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E3F78C51-5FC4-4727-9F05-4A8BCF6BF8E8}"/>
              </a:ext>
            </a:extLst>
          </p:cNvPr>
          <p:cNvCxnSpPr/>
          <p:nvPr/>
        </p:nvCxnSpPr>
        <p:spPr>
          <a:xfrm>
            <a:off x="2065147" y="2143713"/>
            <a:ext cx="275303" cy="0"/>
          </a:xfrm>
          <a:prstGeom prst="line">
            <a:avLst/>
          </a:prstGeom>
          <a:ln>
            <a:solidFill>
              <a:srgbClr val="52E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CA04918E-2444-4F8A-9521-B511D88DCD3F}"/>
              </a:ext>
            </a:extLst>
          </p:cNvPr>
          <p:cNvCxnSpPr/>
          <p:nvPr/>
        </p:nvCxnSpPr>
        <p:spPr>
          <a:xfrm>
            <a:off x="2009095" y="2187356"/>
            <a:ext cx="275303" cy="0"/>
          </a:xfrm>
          <a:prstGeom prst="line">
            <a:avLst/>
          </a:prstGeom>
          <a:ln>
            <a:solidFill>
              <a:srgbClr val="52E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1A0FD274-72A5-420D-AFCE-8EDA3CA6BB12}"/>
              </a:ext>
            </a:extLst>
          </p:cNvPr>
          <p:cNvCxnSpPr/>
          <p:nvPr/>
        </p:nvCxnSpPr>
        <p:spPr>
          <a:xfrm>
            <a:off x="2104247" y="2298643"/>
            <a:ext cx="275303" cy="0"/>
          </a:xfrm>
          <a:prstGeom prst="line">
            <a:avLst/>
          </a:prstGeom>
          <a:ln>
            <a:solidFill>
              <a:srgbClr val="52E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682CCACC-8514-4337-8832-333954CA25FD}"/>
              </a:ext>
            </a:extLst>
          </p:cNvPr>
          <p:cNvCxnSpPr/>
          <p:nvPr/>
        </p:nvCxnSpPr>
        <p:spPr>
          <a:xfrm>
            <a:off x="2065146" y="2412364"/>
            <a:ext cx="275303" cy="0"/>
          </a:xfrm>
          <a:prstGeom prst="line">
            <a:avLst/>
          </a:prstGeom>
          <a:ln>
            <a:solidFill>
              <a:srgbClr val="52E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AB1DCD-86AA-4586-AD7E-659555C1BCFA}"/>
              </a:ext>
            </a:extLst>
          </p:cNvPr>
          <p:cNvCxnSpPr/>
          <p:nvPr/>
        </p:nvCxnSpPr>
        <p:spPr>
          <a:xfrm>
            <a:off x="2350959" y="1754616"/>
            <a:ext cx="275303" cy="0"/>
          </a:xfrm>
          <a:prstGeom prst="line">
            <a:avLst/>
          </a:prstGeom>
          <a:ln>
            <a:solidFill>
              <a:srgbClr val="7CA8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5F6F50E-3F95-488E-886C-C1EE182D16BF}"/>
              </a:ext>
            </a:extLst>
          </p:cNvPr>
          <p:cNvCxnSpPr>
            <a:cxnSpLocks/>
          </p:cNvCxnSpPr>
          <p:nvPr/>
        </p:nvCxnSpPr>
        <p:spPr>
          <a:xfrm>
            <a:off x="2284398" y="1870209"/>
            <a:ext cx="275303" cy="0"/>
          </a:xfrm>
          <a:prstGeom prst="line">
            <a:avLst/>
          </a:prstGeom>
          <a:ln>
            <a:solidFill>
              <a:srgbClr val="7CA8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A1BD735A-A274-4364-A2F2-B146C701D6A1}"/>
              </a:ext>
            </a:extLst>
          </p:cNvPr>
          <p:cNvCxnSpPr>
            <a:cxnSpLocks/>
          </p:cNvCxnSpPr>
          <p:nvPr/>
        </p:nvCxnSpPr>
        <p:spPr>
          <a:xfrm>
            <a:off x="2241898" y="1975451"/>
            <a:ext cx="275303" cy="0"/>
          </a:xfrm>
          <a:prstGeom prst="line">
            <a:avLst/>
          </a:prstGeom>
          <a:ln>
            <a:solidFill>
              <a:srgbClr val="7CA8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34BE2E60-5201-4FD7-880B-A9F2C86B493F}"/>
              </a:ext>
            </a:extLst>
          </p:cNvPr>
          <p:cNvCxnSpPr>
            <a:cxnSpLocks/>
          </p:cNvCxnSpPr>
          <p:nvPr/>
        </p:nvCxnSpPr>
        <p:spPr>
          <a:xfrm>
            <a:off x="2185871" y="2085972"/>
            <a:ext cx="275303" cy="0"/>
          </a:xfrm>
          <a:prstGeom prst="line">
            <a:avLst/>
          </a:prstGeom>
          <a:ln>
            <a:solidFill>
              <a:srgbClr val="7CA8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50955C27-AFBE-4B59-8954-3760511C2D97}"/>
              </a:ext>
            </a:extLst>
          </p:cNvPr>
          <p:cNvCxnSpPr/>
          <p:nvPr/>
        </p:nvCxnSpPr>
        <p:spPr>
          <a:xfrm>
            <a:off x="1789843" y="1909060"/>
            <a:ext cx="275303" cy="0"/>
          </a:xfrm>
          <a:prstGeom prst="line">
            <a:avLst/>
          </a:prstGeom>
          <a:ln>
            <a:solidFill>
              <a:srgbClr val="FE65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64CAC5C-ABB3-4300-A234-412B34731721}"/>
              </a:ext>
            </a:extLst>
          </p:cNvPr>
          <p:cNvCxnSpPr/>
          <p:nvPr/>
        </p:nvCxnSpPr>
        <p:spPr>
          <a:xfrm>
            <a:off x="1670033" y="1978909"/>
            <a:ext cx="275303" cy="0"/>
          </a:xfrm>
          <a:prstGeom prst="line">
            <a:avLst/>
          </a:prstGeom>
          <a:ln>
            <a:solidFill>
              <a:srgbClr val="FE65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970D1464-6541-480E-83D3-EADF1D26896F}"/>
              </a:ext>
            </a:extLst>
          </p:cNvPr>
          <p:cNvCxnSpPr/>
          <p:nvPr/>
        </p:nvCxnSpPr>
        <p:spPr>
          <a:xfrm>
            <a:off x="1738636" y="2112743"/>
            <a:ext cx="275303" cy="0"/>
          </a:xfrm>
          <a:prstGeom prst="line">
            <a:avLst/>
          </a:prstGeom>
          <a:ln>
            <a:solidFill>
              <a:srgbClr val="FE65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7ABBF458-551D-4CAC-BA7E-37C4FFD2A760}"/>
              </a:ext>
            </a:extLst>
          </p:cNvPr>
          <p:cNvCxnSpPr/>
          <p:nvPr/>
        </p:nvCxnSpPr>
        <p:spPr>
          <a:xfrm>
            <a:off x="1722307" y="2213663"/>
            <a:ext cx="275303" cy="0"/>
          </a:xfrm>
          <a:prstGeom prst="line">
            <a:avLst/>
          </a:prstGeom>
          <a:ln>
            <a:solidFill>
              <a:srgbClr val="FE65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616829-5737-4148-9C2C-F84930A492FE}"/>
              </a:ext>
            </a:extLst>
          </p:cNvPr>
          <p:cNvSpPr txBox="1"/>
          <p:nvPr/>
        </p:nvSpPr>
        <p:spPr>
          <a:xfrm>
            <a:off x="558360" y="185895"/>
            <a:ext cx="9919719" cy="98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altLang="ko-KR" sz="4400" dirty="0">
                <a:latin typeface="Times New Roman" panose="02020603050405020304" pitchFamily="18" charset="0"/>
                <a:ea typeface="HyhwpEQ" panose="02030600000101010101" pitchFamily="18" charset="-127"/>
                <a:cs typeface="Times New Roman" panose="02020603050405020304" pitchFamily="18" charset="0"/>
              </a:rPr>
              <a:t>System Model</a:t>
            </a:r>
          </a:p>
        </p:txBody>
      </p:sp>
      <p:grpSp>
        <p:nvGrpSpPr>
          <p:cNvPr id="32" name="Google Shape;4458;p39">
            <a:extLst>
              <a:ext uri="{FF2B5EF4-FFF2-40B4-BE49-F238E27FC236}">
                <a16:creationId xmlns:a16="http://schemas.microsoft.com/office/drawing/2014/main" id="{A8F8D2A6-7757-4FD4-BB77-6D8152BDC1AB}"/>
              </a:ext>
            </a:extLst>
          </p:cNvPr>
          <p:cNvGrpSpPr/>
          <p:nvPr/>
        </p:nvGrpSpPr>
        <p:grpSpPr>
          <a:xfrm>
            <a:off x="1557728" y="1882771"/>
            <a:ext cx="264731" cy="343592"/>
            <a:chOff x="584925" y="922575"/>
            <a:chExt cx="415200" cy="502525"/>
          </a:xfrm>
          <a:solidFill>
            <a:srgbClr val="FE6565"/>
          </a:solidFill>
        </p:grpSpPr>
        <p:sp>
          <p:nvSpPr>
            <p:cNvPr id="35" name="Google Shape;4459;p39">
              <a:extLst>
                <a:ext uri="{FF2B5EF4-FFF2-40B4-BE49-F238E27FC236}">
                  <a16:creationId xmlns:a16="http://schemas.microsoft.com/office/drawing/2014/main" id="{78B084EA-D9D1-49DC-9B96-5133216B2405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4460;p39">
              <a:extLst>
                <a:ext uri="{FF2B5EF4-FFF2-40B4-BE49-F238E27FC236}">
                  <a16:creationId xmlns:a16="http://schemas.microsoft.com/office/drawing/2014/main" id="{6B9FF3CA-3A74-4F28-9941-68DE4DA0B99F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4461;p39">
              <a:extLst>
                <a:ext uri="{FF2B5EF4-FFF2-40B4-BE49-F238E27FC236}">
                  <a16:creationId xmlns:a16="http://schemas.microsoft.com/office/drawing/2014/main" id="{89B382C9-863C-4FC8-97F1-634A70352F99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" name="Google Shape;4458;p39">
            <a:extLst>
              <a:ext uri="{FF2B5EF4-FFF2-40B4-BE49-F238E27FC236}">
                <a16:creationId xmlns:a16="http://schemas.microsoft.com/office/drawing/2014/main" id="{D7B7092B-897E-411D-B324-2AA9E8426062}"/>
              </a:ext>
            </a:extLst>
          </p:cNvPr>
          <p:cNvGrpSpPr/>
          <p:nvPr/>
        </p:nvGrpSpPr>
        <p:grpSpPr>
          <a:xfrm>
            <a:off x="1893250" y="2086454"/>
            <a:ext cx="264731" cy="343592"/>
            <a:chOff x="584925" y="922575"/>
            <a:chExt cx="415200" cy="502525"/>
          </a:xfrm>
          <a:solidFill>
            <a:srgbClr val="52E0FF"/>
          </a:solidFill>
        </p:grpSpPr>
        <p:sp>
          <p:nvSpPr>
            <p:cNvPr id="44" name="Google Shape;4459;p39">
              <a:extLst>
                <a:ext uri="{FF2B5EF4-FFF2-40B4-BE49-F238E27FC236}">
                  <a16:creationId xmlns:a16="http://schemas.microsoft.com/office/drawing/2014/main" id="{43E483BE-2B5C-4388-81C5-FF37E5C5B7AD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" name="Google Shape;4460;p39">
              <a:extLst>
                <a:ext uri="{FF2B5EF4-FFF2-40B4-BE49-F238E27FC236}">
                  <a16:creationId xmlns:a16="http://schemas.microsoft.com/office/drawing/2014/main" id="{BD8A5439-1E30-482C-8610-C2724963189A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" name="Google Shape;4461;p39">
              <a:extLst>
                <a:ext uri="{FF2B5EF4-FFF2-40B4-BE49-F238E27FC236}">
                  <a16:creationId xmlns:a16="http://schemas.microsoft.com/office/drawing/2014/main" id="{0681204E-C586-41DC-ADC6-01E3AAB07E7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" name="Google Shape;4458;p39">
            <a:extLst>
              <a:ext uri="{FF2B5EF4-FFF2-40B4-BE49-F238E27FC236}">
                <a16:creationId xmlns:a16="http://schemas.microsoft.com/office/drawing/2014/main" id="{79CD9D69-89BB-47E0-AF08-F7050FD8AE26}"/>
              </a:ext>
            </a:extLst>
          </p:cNvPr>
          <p:cNvGrpSpPr/>
          <p:nvPr/>
        </p:nvGrpSpPr>
        <p:grpSpPr>
          <a:xfrm>
            <a:off x="2151009" y="1750073"/>
            <a:ext cx="264731" cy="343592"/>
            <a:chOff x="584925" y="922575"/>
            <a:chExt cx="415200" cy="50252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1" name="Google Shape;4459;p39">
              <a:extLst>
                <a:ext uri="{FF2B5EF4-FFF2-40B4-BE49-F238E27FC236}">
                  <a16:creationId xmlns:a16="http://schemas.microsoft.com/office/drawing/2014/main" id="{5468BA45-4CC0-4A06-846F-640E13B534BD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" name="Google Shape;4460;p39">
              <a:extLst>
                <a:ext uri="{FF2B5EF4-FFF2-40B4-BE49-F238E27FC236}">
                  <a16:creationId xmlns:a16="http://schemas.microsoft.com/office/drawing/2014/main" id="{1EC22B41-FE78-49A1-A581-EFF692FEBE52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" name="Google Shape;4461;p39">
              <a:extLst>
                <a:ext uri="{FF2B5EF4-FFF2-40B4-BE49-F238E27FC236}">
                  <a16:creationId xmlns:a16="http://schemas.microsoft.com/office/drawing/2014/main" id="{81F5F473-4432-4E7A-93AD-F59EE7A49CE1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" name="Google Shape;4458;p39">
            <a:extLst>
              <a:ext uri="{FF2B5EF4-FFF2-40B4-BE49-F238E27FC236}">
                <a16:creationId xmlns:a16="http://schemas.microsoft.com/office/drawing/2014/main" id="{C257A8E4-E667-48CE-AC69-9A6F691ECAFD}"/>
              </a:ext>
            </a:extLst>
          </p:cNvPr>
          <p:cNvGrpSpPr/>
          <p:nvPr/>
        </p:nvGrpSpPr>
        <p:grpSpPr>
          <a:xfrm>
            <a:off x="2301994" y="2195668"/>
            <a:ext cx="264731" cy="343592"/>
            <a:chOff x="584925" y="922575"/>
            <a:chExt cx="415200" cy="502525"/>
          </a:xfrm>
          <a:solidFill>
            <a:schemeClr val="bg2">
              <a:lumMod val="75000"/>
            </a:schemeClr>
          </a:solidFill>
        </p:grpSpPr>
        <p:sp>
          <p:nvSpPr>
            <p:cNvPr id="55" name="Google Shape;4459;p39">
              <a:extLst>
                <a:ext uri="{FF2B5EF4-FFF2-40B4-BE49-F238E27FC236}">
                  <a16:creationId xmlns:a16="http://schemas.microsoft.com/office/drawing/2014/main" id="{8E2DA727-9A1E-4807-BE6F-ED4263624509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" name="Google Shape;4460;p39">
              <a:extLst>
                <a:ext uri="{FF2B5EF4-FFF2-40B4-BE49-F238E27FC236}">
                  <a16:creationId xmlns:a16="http://schemas.microsoft.com/office/drawing/2014/main" id="{FB09D8ED-43B1-4D61-895E-1F8D61185E90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" name="Google Shape;4461;p39">
              <a:extLst>
                <a:ext uri="{FF2B5EF4-FFF2-40B4-BE49-F238E27FC236}">
                  <a16:creationId xmlns:a16="http://schemas.microsoft.com/office/drawing/2014/main" id="{EA946F89-BCB3-4CDF-AA5E-D7CB12B047C9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46873D1-091E-4B5F-9477-162824363F82}"/>
              </a:ext>
            </a:extLst>
          </p:cNvPr>
          <p:cNvSpPr txBox="1"/>
          <p:nvPr/>
        </p:nvSpPr>
        <p:spPr>
          <a:xfrm>
            <a:off x="963174" y="1305852"/>
            <a:ext cx="3942201" cy="37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Time framework &amp; Energy cost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D4AF0E3-15AE-4037-AF70-20C6CC11A56C}"/>
              </a:ext>
            </a:extLst>
          </p:cNvPr>
          <p:cNvGrpSpPr/>
          <p:nvPr/>
        </p:nvGrpSpPr>
        <p:grpSpPr>
          <a:xfrm>
            <a:off x="1396077" y="3184970"/>
            <a:ext cx="4831557" cy="114300"/>
            <a:chOff x="1396077" y="3200400"/>
            <a:chExt cx="4831557" cy="1143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25300CD-A41D-4CEB-B481-043A9B226675}"/>
                </a:ext>
              </a:extLst>
            </p:cNvPr>
            <p:cNvCxnSpPr>
              <a:cxnSpLocks/>
            </p:cNvCxnSpPr>
            <p:nvPr/>
          </p:nvCxnSpPr>
          <p:spPr>
            <a:xfrm>
              <a:off x="1396077" y="3257550"/>
              <a:ext cx="48315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43A9AC4-8F66-4D8F-B41C-5EEF4430358F}"/>
                </a:ext>
              </a:extLst>
            </p:cNvPr>
            <p:cNvCxnSpPr/>
            <p:nvPr/>
          </p:nvCxnSpPr>
          <p:spPr>
            <a:xfrm>
              <a:off x="1396077" y="3200400"/>
              <a:ext cx="0" cy="1143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D33FB9D-3C93-41A2-80EF-9054ECA9D5C2}"/>
                </a:ext>
              </a:extLst>
            </p:cNvPr>
            <p:cNvCxnSpPr/>
            <p:nvPr/>
          </p:nvCxnSpPr>
          <p:spPr>
            <a:xfrm>
              <a:off x="1888522" y="3200400"/>
              <a:ext cx="0" cy="1143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E9F7E242-D147-4AF9-B379-E4726560FE35}"/>
                </a:ext>
              </a:extLst>
            </p:cNvPr>
            <p:cNvCxnSpPr/>
            <p:nvPr/>
          </p:nvCxnSpPr>
          <p:spPr>
            <a:xfrm>
              <a:off x="2350959" y="3200400"/>
              <a:ext cx="0" cy="1143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4511C40-12DE-46E6-A748-77AAE9CA8B66}"/>
                </a:ext>
              </a:extLst>
            </p:cNvPr>
            <p:cNvCxnSpPr/>
            <p:nvPr/>
          </p:nvCxnSpPr>
          <p:spPr>
            <a:xfrm>
              <a:off x="2843404" y="3200400"/>
              <a:ext cx="0" cy="1143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509A3AC0-63B3-4987-971A-6F20C789FB7D}"/>
                </a:ext>
              </a:extLst>
            </p:cNvPr>
            <p:cNvCxnSpPr/>
            <p:nvPr/>
          </p:nvCxnSpPr>
          <p:spPr>
            <a:xfrm>
              <a:off x="3329652" y="3200400"/>
              <a:ext cx="0" cy="1143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EA9207A-7885-4D13-B673-00A2B5C70700}"/>
                </a:ext>
              </a:extLst>
            </p:cNvPr>
            <p:cNvCxnSpPr/>
            <p:nvPr/>
          </p:nvCxnSpPr>
          <p:spPr>
            <a:xfrm>
              <a:off x="3822097" y="3200400"/>
              <a:ext cx="0" cy="1143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7EE836E-9BCC-4D23-81FF-88FB6CB064A7}"/>
                </a:ext>
              </a:extLst>
            </p:cNvPr>
            <p:cNvCxnSpPr/>
            <p:nvPr/>
          </p:nvCxnSpPr>
          <p:spPr>
            <a:xfrm>
              <a:off x="4284534" y="3200400"/>
              <a:ext cx="0" cy="1143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CBD25F3-B667-402B-BDC2-22EA5EB53DAC}"/>
                </a:ext>
              </a:extLst>
            </p:cNvPr>
            <p:cNvCxnSpPr/>
            <p:nvPr/>
          </p:nvCxnSpPr>
          <p:spPr>
            <a:xfrm>
              <a:off x="4776979" y="3200400"/>
              <a:ext cx="0" cy="1143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D450AEC-FB89-4F82-B8BF-21058B1D162B}"/>
                </a:ext>
              </a:extLst>
            </p:cNvPr>
            <p:cNvCxnSpPr/>
            <p:nvPr/>
          </p:nvCxnSpPr>
          <p:spPr>
            <a:xfrm>
              <a:off x="5272752" y="3200400"/>
              <a:ext cx="0" cy="1143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B2D172AF-12AA-4908-8B68-D34C304E4E51}"/>
                </a:ext>
              </a:extLst>
            </p:cNvPr>
            <p:cNvCxnSpPr/>
            <p:nvPr/>
          </p:nvCxnSpPr>
          <p:spPr>
            <a:xfrm>
              <a:off x="5765197" y="3200400"/>
              <a:ext cx="0" cy="1143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84B2E1DB-77D9-4EC0-9BB7-5F39DACDFDA6}"/>
                </a:ext>
              </a:extLst>
            </p:cNvPr>
            <p:cNvCxnSpPr/>
            <p:nvPr/>
          </p:nvCxnSpPr>
          <p:spPr>
            <a:xfrm>
              <a:off x="6227634" y="3200400"/>
              <a:ext cx="0" cy="1143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D84B018-90D2-433A-A899-34F6A2A57185}"/>
              </a:ext>
            </a:extLst>
          </p:cNvPr>
          <p:cNvSpPr txBox="1"/>
          <p:nvPr/>
        </p:nvSpPr>
        <p:spPr>
          <a:xfrm>
            <a:off x="1262259" y="2515009"/>
            <a:ext cx="1909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Time slot (TS)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91E2FB-46E9-43FE-AA15-F5E54939D126}"/>
              </a:ext>
            </a:extLst>
          </p:cNvPr>
          <p:cNvSpPr txBox="1"/>
          <p:nvPr/>
        </p:nvSpPr>
        <p:spPr>
          <a:xfrm>
            <a:off x="1253859" y="3295010"/>
            <a:ext cx="20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16B1B7-5D81-42F4-8A80-339DED852627}"/>
                  </a:ext>
                </a:extLst>
              </p:cNvPr>
              <p:cNvSpPr txBox="1"/>
              <p:nvPr/>
            </p:nvSpPr>
            <p:spPr>
              <a:xfrm>
                <a:off x="1761988" y="3295010"/>
                <a:ext cx="2054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16B1B7-5D81-42F4-8A80-339DED852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988" y="3295010"/>
                <a:ext cx="205448" cy="276999"/>
              </a:xfrm>
              <a:prstGeom prst="rect">
                <a:avLst/>
              </a:prstGeom>
              <a:blipFill>
                <a:blip r:embed="rId3"/>
                <a:stretch>
                  <a:fillRect r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D0C34D9-B9F9-4DAD-9C08-41E51FE1468B}"/>
                  </a:ext>
                </a:extLst>
              </p:cNvPr>
              <p:cNvSpPr txBox="1"/>
              <p:nvPr/>
            </p:nvSpPr>
            <p:spPr>
              <a:xfrm>
                <a:off x="2220799" y="3295010"/>
                <a:ext cx="2054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D0C34D9-B9F9-4DAD-9C08-41E51FE14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799" y="3295010"/>
                <a:ext cx="205448" cy="276999"/>
              </a:xfrm>
              <a:prstGeom prst="rect">
                <a:avLst/>
              </a:prstGeom>
              <a:blipFill>
                <a:blip r:embed="rId4"/>
                <a:stretch>
                  <a:fillRect r="-2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2DAEE8-2ACA-49F6-A695-503411473E12}"/>
                  </a:ext>
                </a:extLst>
              </p:cNvPr>
              <p:cNvSpPr txBox="1"/>
              <p:nvPr/>
            </p:nvSpPr>
            <p:spPr>
              <a:xfrm>
                <a:off x="6065856" y="3295010"/>
                <a:ext cx="719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2DAEE8-2ACA-49F6-A695-50341147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856" y="3295010"/>
                <a:ext cx="71941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D10F0AA-F3C1-4C6B-9DA6-1D8AF575838D}"/>
                  </a:ext>
                </a:extLst>
              </p:cNvPr>
              <p:cNvSpPr txBox="1"/>
              <p:nvPr/>
            </p:nvSpPr>
            <p:spPr>
              <a:xfrm>
                <a:off x="2851821" y="1978910"/>
                <a:ext cx="18511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1200" dirty="0"/>
                  <a:t> : user request rate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D10F0AA-F3C1-4C6B-9DA6-1D8AF5758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821" y="1978910"/>
                <a:ext cx="1851143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F4B236F-1774-431C-8EE4-8AF7BB28585F}"/>
                  </a:ext>
                </a:extLst>
              </p:cNvPr>
              <p:cNvSpPr txBox="1"/>
              <p:nvPr/>
            </p:nvSpPr>
            <p:spPr>
              <a:xfrm>
                <a:off x="5953157" y="1978909"/>
                <a:ext cx="23749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dirty="0"/>
                  <a:t> : the channel power gain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F4B236F-1774-431C-8EE4-8AF7BB285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157" y="1978909"/>
                <a:ext cx="2374901" cy="276999"/>
              </a:xfrm>
              <a:prstGeom prst="rect">
                <a:avLst/>
              </a:prstGeom>
              <a:blipFill>
                <a:blip r:embed="rId7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3EDCD7-A4D0-4EDB-BF30-137A21B6CEA1}"/>
              </a:ext>
            </a:extLst>
          </p:cNvPr>
          <p:cNvGrpSpPr/>
          <p:nvPr/>
        </p:nvGrpSpPr>
        <p:grpSpPr>
          <a:xfrm>
            <a:off x="4988838" y="1862283"/>
            <a:ext cx="842583" cy="531048"/>
            <a:chOff x="4355687" y="1913087"/>
            <a:chExt cx="842583" cy="531048"/>
          </a:xfrm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86C2DE5F-508A-4B5B-86BC-124E5E7A7471}"/>
                </a:ext>
              </a:extLst>
            </p:cNvPr>
            <p:cNvSpPr/>
            <p:nvPr/>
          </p:nvSpPr>
          <p:spPr>
            <a:xfrm rot="21343991">
              <a:off x="4355687" y="1913087"/>
              <a:ext cx="714375" cy="531048"/>
            </a:xfrm>
            <a:custGeom>
              <a:avLst/>
              <a:gdLst>
                <a:gd name="connsiteX0" fmla="*/ 0 w 714375"/>
                <a:gd name="connsiteY0" fmla="*/ 254807 h 531048"/>
                <a:gd name="connsiteX1" fmla="*/ 104775 w 714375"/>
                <a:gd name="connsiteY1" fmla="*/ 7157 h 531048"/>
                <a:gd name="connsiteX2" fmla="*/ 228600 w 714375"/>
                <a:gd name="connsiteY2" fmla="*/ 502457 h 531048"/>
                <a:gd name="connsiteX3" fmla="*/ 381000 w 714375"/>
                <a:gd name="connsiteY3" fmla="*/ 16682 h 531048"/>
                <a:gd name="connsiteX4" fmla="*/ 476250 w 714375"/>
                <a:gd name="connsiteY4" fmla="*/ 531032 h 531048"/>
                <a:gd name="connsiteX5" fmla="*/ 628650 w 714375"/>
                <a:gd name="connsiteY5" fmla="*/ 35732 h 531048"/>
                <a:gd name="connsiteX6" fmla="*/ 714375 w 714375"/>
                <a:gd name="connsiteY6" fmla="*/ 331007 h 53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375" h="531048">
                  <a:moveTo>
                    <a:pt x="0" y="254807"/>
                  </a:moveTo>
                  <a:cubicBezTo>
                    <a:pt x="33337" y="110344"/>
                    <a:pt x="66675" y="-34118"/>
                    <a:pt x="104775" y="7157"/>
                  </a:cubicBezTo>
                  <a:cubicBezTo>
                    <a:pt x="142875" y="48432"/>
                    <a:pt x="182563" y="500870"/>
                    <a:pt x="228600" y="502457"/>
                  </a:cubicBezTo>
                  <a:cubicBezTo>
                    <a:pt x="274637" y="504044"/>
                    <a:pt x="339725" y="11920"/>
                    <a:pt x="381000" y="16682"/>
                  </a:cubicBezTo>
                  <a:cubicBezTo>
                    <a:pt x="422275" y="21444"/>
                    <a:pt x="434975" y="527857"/>
                    <a:pt x="476250" y="531032"/>
                  </a:cubicBezTo>
                  <a:cubicBezTo>
                    <a:pt x="517525" y="534207"/>
                    <a:pt x="588963" y="69069"/>
                    <a:pt x="628650" y="35732"/>
                  </a:cubicBezTo>
                  <a:cubicBezTo>
                    <a:pt x="668337" y="2395"/>
                    <a:pt x="691356" y="166701"/>
                    <a:pt x="714375" y="33100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EDEA8250-F306-4B20-B7F9-AC00BBFC8A8D}"/>
                </a:ext>
              </a:extLst>
            </p:cNvPr>
            <p:cNvSpPr/>
            <p:nvPr/>
          </p:nvSpPr>
          <p:spPr>
            <a:xfrm rot="21343991">
              <a:off x="4483895" y="1913087"/>
              <a:ext cx="714375" cy="531048"/>
            </a:xfrm>
            <a:custGeom>
              <a:avLst/>
              <a:gdLst>
                <a:gd name="connsiteX0" fmla="*/ 0 w 714375"/>
                <a:gd name="connsiteY0" fmla="*/ 254807 h 531048"/>
                <a:gd name="connsiteX1" fmla="*/ 104775 w 714375"/>
                <a:gd name="connsiteY1" fmla="*/ 7157 h 531048"/>
                <a:gd name="connsiteX2" fmla="*/ 228600 w 714375"/>
                <a:gd name="connsiteY2" fmla="*/ 502457 h 531048"/>
                <a:gd name="connsiteX3" fmla="*/ 381000 w 714375"/>
                <a:gd name="connsiteY3" fmla="*/ 16682 h 531048"/>
                <a:gd name="connsiteX4" fmla="*/ 476250 w 714375"/>
                <a:gd name="connsiteY4" fmla="*/ 531032 h 531048"/>
                <a:gd name="connsiteX5" fmla="*/ 628650 w 714375"/>
                <a:gd name="connsiteY5" fmla="*/ 35732 h 531048"/>
                <a:gd name="connsiteX6" fmla="*/ 714375 w 714375"/>
                <a:gd name="connsiteY6" fmla="*/ 331007 h 53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375" h="531048">
                  <a:moveTo>
                    <a:pt x="0" y="254807"/>
                  </a:moveTo>
                  <a:cubicBezTo>
                    <a:pt x="33337" y="110344"/>
                    <a:pt x="66675" y="-34118"/>
                    <a:pt x="104775" y="7157"/>
                  </a:cubicBezTo>
                  <a:cubicBezTo>
                    <a:pt x="142875" y="48432"/>
                    <a:pt x="182563" y="500870"/>
                    <a:pt x="228600" y="502457"/>
                  </a:cubicBezTo>
                  <a:cubicBezTo>
                    <a:pt x="274637" y="504044"/>
                    <a:pt x="339725" y="11920"/>
                    <a:pt x="381000" y="16682"/>
                  </a:cubicBezTo>
                  <a:cubicBezTo>
                    <a:pt x="422275" y="21444"/>
                    <a:pt x="434975" y="527857"/>
                    <a:pt x="476250" y="531032"/>
                  </a:cubicBezTo>
                  <a:cubicBezTo>
                    <a:pt x="517525" y="534207"/>
                    <a:pt x="588963" y="69069"/>
                    <a:pt x="628650" y="35732"/>
                  </a:cubicBezTo>
                  <a:cubicBezTo>
                    <a:pt x="668337" y="2395"/>
                    <a:pt x="691356" y="166701"/>
                    <a:pt x="714375" y="331007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B99B9520-BE89-4CC7-9204-5D3F5589148E}"/>
                </a:ext>
              </a:extLst>
            </p:cNvPr>
            <p:cNvSpPr/>
            <p:nvPr/>
          </p:nvSpPr>
          <p:spPr>
            <a:xfrm rot="21343991">
              <a:off x="4419792" y="1913087"/>
              <a:ext cx="714375" cy="531048"/>
            </a:xfrm>
            <a:custGeom>
              <a:avLst/>
              <a:gdLst>
                <a:gd name="connsiteX0" fmla="*/ 0 w 714375"/>
                <a:gd name="connsiteY0" fmla="*/ 254807 h 531048"/>
                <a:gd name="connsiteX1" fmla="*/ 104775 w 714375"/>
                <a:gd name="connsiteY1" fmla="*/ 7157 h 531048"/>
                <a:gd name="connsiteX2" fmla="*/ 228600 w 714375"/>
                <a:gd name="connsiteY2" fmla="*/ 502457 h 531048"/>
                <a:gd name="connsiteX3" fmla="*/ 381000 w 714375"/>
                <a:gd name="connsiteY3" fmla="*/ 16682 h 531048"/>
                <a:gd name="connsiteX4" fmla="*/ 476250 w 714375"/>
                <a:gd name="connsiteY4" fmla="*/ 531032 h 531048"/>
                <a:gd name="connsiteX5" fmla="*/ 628650 w 714375"/>
                <a:gd name="connsiteY5" fmla="*/ 35732 h 531048"/>
                <a:gd name="connsiteX6" fmla="*/ 714375 w 714375"/>
                <a:gd name="connsiteY6" fmla="*/ 331007 h 53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375" h="531048">
                  <a:moveTo>
                    <a:pt x="0" y="254807"/>
                  </a:moveTo>
                  <a:cubicBezTo>
                    <a:pt x="33337" y="110344"/>
                    <a:pt x="66675" y="-34118"/>
                    <a:pt x="104775" y="7157"/>
                  </a:cubicBezTo>
                  <a:cubicBezTo>
                    <a:pt x="142875" y="48432"/>
                    <a:pt x="182563" y="500870"/>
                    <a:pt x="228600" y="502457"/>
                  </a:cubicBezTo>
                  <a:cubicBezTo>
                    <a:pt x="274637" y="504044"/>
                    <a:pt x="339725" y="11920"/>
                    <a:pt x="381000" y="16682"/>
                  </a:cubicBezTo>
                  <a:cubicBezTo>
                    <a:pt x="422275" y="21444"/>
                    <a:pt x="434975" y="527857"/>
                    <a:pt x="476250" y="531032"/>
                  </a:cubicBezTo>
                  <a:cubicBezTo>
                    <a:pt x="517525" y="534207"/>
                    <a:pt x="588963" y="69069"/>
                    <a:pt x="628650" y="35732"/>
                  </a:cubicBezTo>
                  <a:cubicBezTo>
                    <a:pt x="668337" y="2395"/>
                    <a:pt x="691356" y="166701"/>
                    <a:pt x="714375" y="331007"/>
                  </a:cubicBez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9B28EC94-491B-4722-92BC-82A7E0EDECFD}"/>
              </a:ext>
            </a:extLst>
          </p:cNvPr>
          <p:cNvSpPr/>
          <p:nvPr/>
        </p:nvSpPr>
        <p:spPr>
          <a:xfrm>
            <a:off x="1885951" y="3562350"/>
            <a:ext cx="439396" cy="159940"/>
          </a:xfrm>
          <a:custGeom>
            <a:avLst/>
            <a:gdLst>
              <a:gd name="connsiteX0" fmla="*/ 0 w 485775"/>
              <a:gd name="connsiteY0" fmla="*/ 0 h 409584"/>
              <a:gd name="connsiteX1" fmla="*/ 247650 w 485775"/>
              <a:gd name="connsiteY1" fmla="*/ 409575 h 409584"/>
              <a:gd name="connsiteX2" fmla="*/ 485775 w 485775"/>
              <a:gd name="connsiteY2" fmla="*/ 9525 h 40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75" h="409584">
                <a:moveTo>
                  <a:pt x="0" y="0"/>
                </a:moveTo>
                <a:cubicBezTo>
                  <a:pt x="83344" y="203994"/>
                  <a:pt x="166688" y="407988"/>
                  <a:pt x="247650" y="409575"/>
                </a:cubicBezTo>
                <a:cubicBezTo>
                  <a:pt x="328612" y="411162"/>
                  <a:pt x="407193" y="210343"/>
                  <a:pt x="485775" y="9525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9B30D61-9352-4C9E-A987-85F8522B7067}"/>
                  </a:ext>
                </a:extLst>
              </p:cNvPr>
              <p:cNvSpPr txBox="1"/>
              <p:nvPr/>
            </p:nvSpPr>
            <p:spPr>
              <a:xfrm>
                <a:off x="1882895" y="3681248"/>
                <a:ext cx="5191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9B30D61-9352-4C9E-A987-85F8522B7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895" y="3681248"/>
                <a:ext cx="51910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971E2CC-DB8B-43B9-9BF9-4CE5052CE520}"/>
                  </a:ext>
                </a:extLst>
              </p:cNvPr>
              <p:cNvSpPr txBox="1"/>
              <p:nvPr/>
            </p:nvSpPr>
            <p:spPr>
              <a:xfrm>
                <a:off x="3710107" y="3295010"/>
                <a:ext cx="4126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971E2CC-DB8B-43B9-9BF9-4CE5052CE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107" y="3295010"/>
                <a:ext cx="41264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FC2ADC8-AFA9-4BEC-A733-947998AE4FFF}"/>
                  </a:ext>
                </a:extLst>
              </p:cNvPr>
              <p:cNvSpPr txBox="1"/>
              <p:nvPr/>
            </p:nvSpPr>
            <p:spPr>
              <a:xfrm>
                <a:off x="4168918" y="3295010"/>
                <a:ext cx="3067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FC2ADC8-AFA9-4BEC-A733-947998AE4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8" y="3295010"/>
                <a:ext cx="30672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03AC84D4-B697-451B-A9C2-D4807826DDF1}"/>
              </a:ext>
            </a:extLst>
          </p:cNvPr>
          <p:cNvSpPr/>
          <p:nvPr/>
        </p:nvSpPr>
        <p:spPr>
          <a:xfrm>
            <a:off x="3834071" y="3562350"/>
            <a:ext cx="439396" cy="159940"/>
          </a:xfrm>
          <a:custGeom>
            <a:avLst/>
            <a:gdLst>
              <a:gd name="connsiteX0" fmla="*/ 0 w 485775"/>
              <a:gd name="connsiteY0" fmla="*/ 0 h 409584"/>
              <a:gd name="connsiteX1" fmla="*/ 247650 w 485775"/>
              <a:gd name="connsiteY1" fmla="*/ 409575 h 409584"/>
              <a:gd name="connsiteX2" fmla="*/ 485775 w 485775"/>
              <a:gd name="connsiteY2" fmla="*/ 9525 h 40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75" h="409584">
                <a:moveTo>
                  <a:pt x="0" y="0"/>
                </a:moveTo>
                <a:cubicBezTo>
                  <a:pt x="83344" y="203994"/>
                  <a:pt x="166688" y="407988"/>
                  <a:pt x="247650" y="409575"/>
                </a:cubicBezTo>
                <a:cubicBezTo>
                  <a:pt x="328612" y="411162"/>
                  <a:pt x="407193" y="210343"/>
                  <a:pt x="485775" y="9525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875CFDD-D469-4C68-8E57-1BE100E5D15A}"/>
                  </a:ext>
                </a:extLst>
              </p:cNvPr>
              <p:cNvSpPr txBox="1"/>
              <p:nvPr/>
            </p:nvSpPr>
            <p:spPr>
              <a:xfrm>
                <a:off x="3910726" y="3681248"/>
                <a:ext cx="19572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1200" dirty="0"/>
                  <a:t> {1, 2, …, </a:t>
                </a: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200" dirty="0"/>
                  <a:t>}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875CFDD-D469-4C68-8E57-1BE100E5D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726" y="3681248"/>
                <a:ext cx="1957239" cy="276999"/>
              </a:xfrm>
              <a:prstGeom prst="rect">
                <a:avLst/>
              </a:prstGeom>
              <a:blipFill>
                <a:blip r:embed="rId11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6856B59-EDF9-4A2D-8978-FDC56DB598F8}"/>
                  </a:ext>
                </a:extLst>
              </p:cNvPr>
              <p:cNvSpPr txBox="1"/>
              <p:nvPr/>
            </p:nvSpPr>
            <p:spPr>
              <a:xfrm>
                <a:off x="3811855" y="3928986"/>
                <a:ext cx="1893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2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6856B59-EDF9-4A2D-8978-FDC56DB59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55" y="3928986"/>
                <a:ext cx="1893308" cy="276999"/>
              </a:xfrm>
              <a:prstGeom prst="rect">
                <a:avLst/>
              </a:prstGeom>
              <a:blipFill>
                <a:blip r:embed="rId12"/>
                <a:stretch>
                  <a:fillRect t="-4444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AC1ADD20-B17F-423D-959D-15E086F70ADC}"/>
              </a:ext>
            </a:extLst>
          </p:cNvPr>
          <p:cNvSpPr txBox="1"/>
          <p:nvPr/>
        </p:nvSpPr>
        <p:spPr>
          <a:xfrm>
            <a:off x="1262259" y="4203812"/>
            <a:ext cx="10139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Transmission rate (nits/sec)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D624135-F5D8-4A8F-BC56-06984B4AC1D1}"/>
                  </a:ext>
                </a:extLst>
              </p:cNvPr>
              <p:cNvSpPr txBox="1"/>
              <p:nvPr/>
            </p:nvSpPr>
            <p:spPr>
              <a:xfrm>
                <a:off x="1798213" y="4644043"/>
                <a:ext cx="41015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D624135-F5D8-4A8F-BC56-06984B4AC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213" y="4644043"/>
                <a:ext cx="4101535" cy="338554"/>
              </a:xfrm>
              <a:prstGeom prst="rect">
                <a:avLst/>
              </a:prstGeom>
              <a:blipFill>
                <a:blip r:embed="rId13"/>
                <a:stretch>
                  <a:fillRect l="-892" t="-7273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그룹 86">
            <a:extLst>
              <a:ext uri="{FF2B5EF4-FFF2-40B4-BE49-F238E27FC236}">
                <a16:creationId xmlns:a16="http://schemas.microsoft.com/office/drawing/2014/main" id="{DAA25916-9D7A-49C2-A66B-D68476E1425E}"/>
              </a:ext>
            </a:extLst>
          </p:cNvPr>
          <p:cNvGrpSpPr/>
          <p:nvPr/>
        </p:nvGrpSpPr>
        <p:grpSpPr>
          <a:xfrm>
            <a:off x="7817843" y="2843931"/>
            <a:ext cx="614593" cy="1352549"/>
            <a:chOff x="6495404" y="3114072"/>
            <a:chExt cx="691904" cy="1522690"/>
          </a:xfrm>
        </p:grpSpPr>
        <p:sp>
          <p:nvSpPr>
            <p:cNvPr id="88" name="Google Shape;951;p19">
              <a:extLst>
                <a:ext uri="{FF2B5EF4-FFF2-40B4-BE49-F238E27FC236}">
                  <a16:creationId xmlns:a16="http://schemas.microsoft.com/office/drawing/2014/main" id="{9141DC59-A7C9-4AF0-BE5E-60E80F2A279B}"/>
                </a:ext>
              </a:extLst>
            </p:cNvPr>
            <p:cNvSpPr/>
            <p:nvPr/>
          </p:nvSpPr>
          <p:spPr>
            <a:xfrm>
              <a:off x="6495404" y="4356166"/>
              <a:ext cx="484922" cy="280596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962;p19">
              <a:extLst>
                <a:ext uri="{FF2B5EF4-FFF2-40B4-BE49-F238E27FC236}">
                  <a16:creationId xmlns:a16="http://schemas.microsoft.com/office/drawing/2014/main" id="{249E3559-52C0-4A97-86B4-267FF3BE8527}"/>
                </a:ext>
              </a:extLst>
            </p:cNvPr>
            <p:cNvSpPr/>
            <p:nvPr/>
          </p:nvSpPr>
          <p:spPr>
            <a:xfrm>
              <a:off x="6769543" y="3399627"/>
              <a:ext cx="113743" cy="16672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BB1649CD-58C1-4E9D-A841-92503799099E}"/>
                </a:ext>
              </a:extLst>
            </p:cNvPr>
            <p:cNvGrpSpPr/>
            <p:nvPr/>
          </p:nvGrpSpPr>
          <p:grpSpPr>
            <a:xfrm>
              <a:off x="6534436" y="3114072"/>
              <a:ext cx="652872" cy="1444272"/>
              <a:chOff x="6534436" y="3114072"/>
              <a:chExt cx="652872" cy="1444272"/>
            </a:xfrm>
          </p:grpSpPr>
          <p:sp>
            <p:nvSpPr>
              <p:cNvPr id="91" name="Google Shape;952;p19">
                <a:extLst>
                  <a:ext uri="{FF2B5EF4-FFF2-40B4-BE49-F238E27FC236}">
                    <a16:creationId xmlns:a16="http://schemas.microsoft.com/office/drawing/2014/main" id="{89DF1BDB-A1E9-43EA-9974-A464FF1D4BC4}"/>
                  </a:ext>
                </a:extLst>
              </p:cNvPr>
              <p:cNvSpPr/>
              <p:nvPr/>
            </p:nvSpPr>
            <p:spPr>
              <a:xfrm>
                <a:off x="6534436" y="3445537"/>
                <a:ext cx="116231" cy="253674"/>
              </a:xfrm>
              <a:custGeom>
                <a:avLst/>
                <a:gdLst/>
                <a:ahLst/>
                <a:cxnLst/>
                <a:rect l="l" t="t" r="r" b="b"/>
                <a:pathLst>
                  <a:path w="198618" h="433482" extrusionOk="0">
                    <a:moveTo>
                      <a:pt x="43818" y="0"/>
                    </a:moveTo>
                    <a:cubicBezTo>
                      <a:pt x="39161" y="40386"/>
                      <a:pt x="-8828" y="214503"/>
                      <a:pt x="1435" y="274130"/>
                    </a:cubicBezTo>
                    <a:cubicBezTo>
                      <a:pt x="11698" y="333756"/>
                      <a:pt x="175811" y="433483"/>
                      <a:pt x="175811" y="433483"/>
                    </a:cubicBezTo>
                    <a:lnTo>
                      <a:pt x="198618" y="331375"/>
                    </a:lnTo>
                    <a:lnTo>
                      <a:pt x="107676" y="242221"/>
                    </a:lnTo>
                    <a:lnTo>
                      <a:pt x="132289" y="73438"/>
                    </a:ln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53;p19">
                <a:extLst>
                  <a:ext uri="{FF2B5EF4-FFF2-40B4-BE49-F238E27FC236}">
                    <a16:creationId xmlns:a16="http://schemas.microsoft.com/office/drawing/2014/main" id="{50B7C8F6-8479-4992-9BC7-1E0D3F18F38C}"/>
                  </a:ext>
                </a:extLst>
              </p:cNvPr>
              <p:cNvSpPr/>
              <p:nvPr/>
            </p:nvSpPr>
            <p:spPr>
              <a:xfrm>
                <a:off x="6550847" y="3341236"/>
                <a:ext cx="83582" cy="161123"/>
              </a:xfrm>
              <a:custGeom>
                <a:avLst/>
                <a:gdLst/>
                <a:ahLst/>
                <a:cxnLst/>
                <a:rect l="l" t="t" r="r" b="b"/>
                <a:pathLst>
                  <a:path w="142827" h="275330" extrusionOk="0">
                    <a:moveTo>
                      <a:pt x="142827" y="6685"/>
                    </a:moveTo>
                    <a:cubicBezTo>
                      <a:pt x="109783" y="-8688"/>
                      <a:pt x="70489" y="3237"/>
                      <a:pt x="51505" y="34403"/>
                    </a:cubicBezTo>
                    <a:cubicBezTo>
                      <a:pt x="27368" y="74408"/>
                      <a:pt x="2281" y="211949"/>
                      <a:pt x="0" y="235381"/>
                    </a:cubicBezTo>
                    <a:cubicBezTo>
                      <a:pt x="0" y="235381"/>
                      <a:pt x="33925" y="282339"/>
                      <a:pt x="84670" y="274433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54;p19">
                <a:extLst>
                  <a:ext uri="{FF2B5EF4-FFF2-40B4-BE49-F238E27FC236}">
                    <a16:creationId xmlns:a16="http://schemas.microsoft.com/office/drawing/2014/main" id="{0F544A89-C11D-4ED8-809C-87EBC5201AB9}"/>
                  </a:ext>
                </a:extLst>
              </p:cNvPr>
              <p:cNvSpPr/>
              <p:nvPr/>
            </p:nvSpPr>
            <p:spPr>
              <a:xfrm>
                <a:off x="6734895" y="4456712"/>
                <a:ext cx="180185" cy="101632"/>
              </a:xfrm>
              <a:custGeom>
                <a:avLst/>
                <a:gdLst/>
                <a:ahLst/>
                <a:cxnLst/>
                <a:rect l="l" t="t" r="r" b="b"/>
                <a:pathLst>
                  <a:path w="307903" h="173671" extrusionOk="0">
                    <a:moveTo>
                      <a:pt x="15623" y="41640"/>
                    </a:moveTo>
                    <a:cubicBezTo>
                      <a:pt x="51311" y="51556"/>
                      <a:pt x="89465" y="46936"/>
                      <a:pt x="121769" y="28781"/>
                    </a:cubicBezTo>
                    <a:cubicBezTo>
                      <a:pt x="147332" y="29543"/>
                      <a:pt x="286167" y="-29988"/>
                      <a:pt x="305078" y="20018"/>
                    </a:cubicBezTo>
                    <a:cubicBezTo>
                      <a:pt x="321613" y="63833"/>
                      <a:pt x="261555" y="104410"/>
                      <a:pt x="229056" y="112221"/>
                    </a:cubicBezTo>
                    <a:cubicBezTo>
                      <a:pt x="158925" y="129270"/>
                      <a:pt x="107040" y="164322"/>
                      <a:pt x="78911" y="170228"/>
                    </a:cubicBezTo>
                    <a:cubicBezTo>
                      <a:pt x="57910" y="174705"/>
                      <a:pt x="30732" y="177562"/>
                      <a:pt x="14007" y="160703"/>
                    </a:cubicBezTo>
                    <a:cubicBezTo>
                      <a:pt x="-5759" y="141176"/>
                      <a:pt x="-4048" y="67834"/>
                      <a:pt x="15623" y="41640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55;p19">
                <a:extLst>
                  <a:ext uri="{FF2B5EF4-FFF2-40B4-BE49-F238E27FC236}">
                    <a16:creationId xmlns:a16="http://schemas.microsoft.com/office/drawing/2014/main" id="{356D26A3-2D66-4251-B969-DFC04896F425}"/>
                  </a:ext>
                </a:extLst>
              </p:cNvPr>
              <p:cNvSpPr/>
              <p:nvPr/>
            </p:nvSpPr>
            <p:spPr>
              <a:xfrm>
                <a:off x="6737698" y="4473555"/>
                <a:ext cx="177358" cy="84789"/>
              </a:xfrm>
              <a:custGeom>
                <a:avLst/>
                <a:gdLst/>
                <a:ahLst/>
                <a:cxnLst/>
                <a:rect l="l" t="t" r="r" b="b"/>
                <a:pathLst>
                  <a:path w="303072" h="144889" extrusionOk="0">
                    <a:moveTo>
                      <a:pt x="74407" y="129349"/>
                    </a:moveTo>
                    <a:cubicBezTo>
                      <a:pt x="102915" y="123349"/>
                      <a:pt x="154420" y="88297"/>
                      <a:pt x="224551" y="71247"/>
                    </a:cubicBezTo>
                    <a:cubicBezTo>
                      <a:pt x="251539" y="64770"/>
                      <a:pt x="297913" y="35243"/>
                      <a:pt x="302569" y="0"/>
                    </a:cubicBezTo>
                    <a:cubicBezTo>
                      <a:pt x="308841" y="40386"/>
                      <a:pt x="255055" y="76200"/>
                      <a:pt x="224551" y="83439"/>
                    </a:cubicBezTo>
                    <a:cubicBezTo>
                      <a:pt x="154420" y="100489"/>
                      <a:pt x="102535" y="135541"/>
                      <a:pt x="74407" y="141446"/>
                    </a:cubicBezTo>
                    <a:cubicBezTo>
                      <a:pt x="53406" y="145923"/>
                      <a:pt x="26228" y="148780"/>
                      <a:pt x="9503" y="131921"/>
                    </a:cubicBezTo>
                    <a:cubicBezTo>
                      <a:pt x="5060" y="127130"/>
                      <a:pt x="1805" y="121348"/>
                      <a:pt x="0" y="115062"/>
                    </a:cubicBezTo>
                    <a:cubicBezTo>
                      <a:pt x="24707" y="136017"/>
                      <a:pt x="53406" y="133731"/>
                      <a:pt x="74407" y="12934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6;p19">
                <a:extLst>
                  <a:ext uri="{FF2B5EF4-FFF2-40B4-BE49-F238E27FC236}">
                    <a16:creationId xmlns:a16="http://schemas.microsoft.com/office/drawing/2014/main" id="{1AEFB494-A192-47AB-8CE9-FCEA96729BA3}"/>
                  </a:ext>
                </a:extLst>
              </p:cNvPr>
              <p:cNvSpPr/>
              <p:nvPr/>
            </p:nvSpPr>
            <p:spPr>
              <a:xfrm>
                <a:off x="6603085" y="4397380"/>
                <a:ext cx="180143" cy="101656"/>
              </a:xfrm>
              <a:custGeom>
                <a:avLst/>
                <a:gdLst/>
                <a:ahLst/>
                <a:cxnLst/>
                <a:rect l="l" t="t" r="r" b="b"/>
                <a:pathLst>
                  <a:path w="307831" h="173712" extrusionOk="0">
                    <a:moveTo>
                      <a:pt x="15552" y="41682"/>
                    </a:moveTo>
                    <a:cubicBezTo>
                      <a:pt x="51240" y="51598"/>
                      <a:pt x="89394" y="46978"/>
                      <a:pt x="121698" y="28823"/>
                    </a:cubicBezTo>
                    <a:cubicBezTo>
                      <a:pt x="147260" y="29585"/>
                      <a:pt x="286096" y="-30041"/>
                      <a:pt x="305007" y="20060"/>
                    </a:cubicBezTo>
                    <a:cubicBezTo>
                      <a:pt x="321542" y="63875"/>
                      <a:pt x="261484" y="104452"/>
                      <a:pt x="228984" y="112262"/>
                    </a:cubicBezTo>
                    <a:cubicBezTo>
                      <a:pt x="158854" y="129312"/>
                      <a:pt x="106969" y="164364"/>
                      <a:pt x="78840" y="170269"/>
                    </a:cubicBezTo>
                    <a:cubicBezTo>
                      <a:pt x="57839" y="174746"/>
                      <a:pt x="30661" y="177604"/>
                      <a:pt x="13936" y="160744"/>
                    </a:cubicBezTo>
                    <a:cubicBezTo>
                      <a:pt x="-5735" y="141218"/>
                      <a:pt x="-4024" y="67781"/>
                      <a:pt x="15552" y="4168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57;p19">
                <a:extLst>
                  <a:ext uri="{FF2B5EF4-FFF2-40B4-BE49-F238E27FC236}">
                    <a16:creationId xmlns:a16="http://schemas.microsoft.com/office/drawing/2014/main" id="{DB0D71AB-E2D3-4C78-8B1A-650676AFAD6C}"/>
                  </a:ext>
                </a:extLst>
              </p:cNvPr>
              <p:cNvSpPr/>
              <p:nvPr/>
            </p:nvSpPr>
            <p:spPr>
              <a:xfrm>
                <a:off x="6605901" y="4414247"/>
                <a:ext cx="177355" cy="84789"/>
              </a:xfrm>
              <a:custGeom>
                <a:avLst/>
                <a:gdLst/>
                <a:ahLst/>
                <a:cxnLst/>
                <a:rect l="l" t="t" r="r" b="b"/>
                <a:pathLst>
                  <a:path w="303068" h="144889" extrusionOk="0">
                    <a:moveTo>
                      <a:pt x="74407" y="129254"/>
                    </a:moveTo>
                    <a:cubicBezTo>
                      <a:pt x="102915" y="123349"/>
                      <a:pt x="154420" y="88297"/>
                      <a:pt x="224551" y="71247"/>
                    </a:cubicBezTo>
                    <a:cubicBezTo>
                      <a:pt x="251539" y="64770"/>
                      <a:pt x="297913" y="35147"/>
                      <a:pt x="302569" y="0"/>
                    </a:cubicBezTo>
                    <a:cubicBezTo>
                      <a:pt x="308841" y="40386"/>
                      <a:pt x="254580" y="76200"/>
                      <a:pt x="224551" y="83439"/>
                    </a:cubicBezTo>
                    <a:cubicBezTo>
                      <a:pt x="154420" y="100489"/>
                      <a:pt x="102535" y="135541"/>
                      <a:pt x="74407" y="141446"/>
                    </a:cubicBezTo>
                    <a:cubicBezTo>
                      <a:pt x="53406" y="145923"/>
                      <a:pt x="26228" y="148781"/>
                      <a:pt x="9503" y="131921"/>
                    </a:cubicBezTo>
                    <a:cubicBezTo>
                      <a:pt x="5040" y="127178"/>
                      <a:pt x="1781" y="121425"/>
                      <a:pt x="0" y="115158"/>
                    </a:cubicBezTo>
                    <a:cubicBezTo>
                      <a:pt x="24707" y="135827"/>
                      <a:pt x="53406" y="133731"/>
                      <a:pt x="74407" y="12925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58;p19">
                <a:extLst>
                  <a:ext uri="{FF2B5EF4-FFF2-40B4-BE49-F238E27FC236}">
                    <a16:creationId xmlns:a16="http://schemas.microsoft.com/office/drawing/2014/main" id="{A190E3EB-A3BA-40D0-91F9-1EF9A1CAAE19}"/>
                  </a:ext>
                </a:extLst>
              </p:cNvPr>
              <p:cNvSpPr/>
              <p:nvPr/>
            </p:nvSpPr>
            <p:spPr>
              <a:xfrm>
                <a:off x="6603104" y="3739344"/>
                <a:ext cx="263610" cy="745871"/>
              </a:xfrm>
              <a:custGeom>
                <a:avLst/>
                <a:gdLst/>
                <a:ahLst/>
                <a:cxnLst/>
                <a:rect l="l" t="t" r="r" b="b"/>
                <a:pathLst>
                  <a:path w="450461" h="1274557" extrusionOk="0">
                    <a:moveTo>
                      <a:pt x="12857" y="788003"/>
                    </a:moveTo>
                    <a:cubicBezTo>
                      <a:pt x="18809" y="736320"/>
                      <a:pt x="29529" y="685305"/>
                      <a:pt x="44882" y="635603"/>
                    </a:cubicBezTo>
                    <a:cubicBezTo>
                      <a:pt x="44882" y="635603"/>
                      <a:pt x="35379" y="504063"/>
                      <a:pt x="30532" y="379381"/>
                    </a:cubicBezTo>
                    <a:cubicBezTo>
                      <a:pt x="25021" y="238125"/>
                      <a:pt x="-23919" y="113157"/>
                      <a:pt x="14758" y="0"/>
                    </a:cubicBezTo>
                    <a:lnTo>
                      <a:pt x="450461" y="97155"/>
                    </a:lnTo>
                    <a:cubicBezTo>
                      <a:pt x="450461" y="97155"/>
                      <a:pt x="424138" y="661606"/>
                      <a:pt x="418247" y="729901"/>
                    </a:cubicBezTo>
                    <a:cubicBezTo>
                      <a:pt x="415050" y="783088"/>
                      <a:pt x="408543" y="836019"/>
                      <a:pt x="398766" y="888397"/>
                    </a:cubicBezTo>
                    <a:cubicBezTo>
                      <a:pt x="378810" y="997934"/>
                      <a:pt x="346500" y="1258538"/>
                      <a:pt x="346500" y="1258538"/>
                    </a:cubicBezTo>
                    <a:cubicBezTo>
                      <a:pt x="300412" y="1285304"/>
                      <a:pt x="239974" y="1270445"/>
                      <a:pt x="239974" y="1270445"/>
                    </a:cubicBezTo>
                    <a:cubicBezTo>
                      <a:pt x="239974" y="1270445"/>
                      <a:pt x="243300" y="940975"/>
                      <a:pt x="246246" y="862013"/>
                    </a:cubicBezTo>
                    <a:cubicBezTo>
                      <a:pt x="249857" y="765620"/>
                      <a:pt x="252803" y="772954"/>
                      <a:pt x="252803" y="772954"/>
                    </a:cubicBezTo>
                    <a:lnTo>
                      <a:pt x="238454" y="533400"/>
                    </a:lnTo>
                    <a:lnTo>
                      <a:pt x="228951" y="413956"/>
                    </a:lnTo>
                    <a:cubicBezTo>
                      <a:pt x="228951" y="413956"/>
                      <a:pt x="216882" y="501587"/>
                      <a:pt x="209090" y="579882"/>
                    </a:cubicBezTo>
                    <a:cubicBezTo>
                      <a:pt x="202248" y="648176"/>
                      <a:pt x="185808" y="709898"/>
                      <a:pt x="167373" y="837057"/>
                    </a:cubicBezTo>
                    <a:cubicBezTo>
                      <a:pt x="151503" y="947261"/>
                      <a:pt x="125655" y="1168813"/>
                      <a:pt x="125655" y="1168813"/>
                    </a:cubicBezTo>
                    <a:cubicBezTo>
                      <a:pt x="79567" y="1195673"/>
                      <a:pt x="17038" y="1173385"/>
                      <a:pt x="17038" y="1173385"/>
                    </a:cubicBezTo>
                    <a:cubicBezTo>
                      <a:pt x="17038" y="1173385"/>
                      <a:pt x="314" y="883634"/>
                      <a:pt x="12857" y="7880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59;p19">
                <a:extLst>
                  <a:ext uri="{FF2B5EF4-FFF2-40B4-BE49-F238E27FC236}">
                    <a16:creationId xmlns:a16="http://schemas.microsoft.com/office/drawing/2014/main" id="{CD993103-CC64-43F9-836D-FA57BEB3D91D}"/>
                  </a:ext>
                </a:extLst>
              </p:cNvPr>
              <p:cNvSpPr/>
              <p:nvPr/>
            </p:nvSpPr>
            <p:spPr>
              <a:xfrm>
                <a:off x="6636920" y="3127371"/>
                <a:ext cx="191405" cy="306950"/>
              </a:xfrm>
              <a:custGeom>
                <a:avLst/>
                <a:gdLst/>
                <a:ahLst/>
                <a:cxnLst/>
                <a:rect l="l" t="t" r="r" b="b"/>
                <a:pathLst>
                  <a:path w="327076" h="524521" extrusionOk="0">
                    <a:moveTo>
                      <a:pt x="18646" y="374524"/>
                    </a:moveTo>
                    <a:cubicBezTo>
                      <a:pt x="51811" y="376143"/>
                      <a:pt x="76518" y="384716"/>
                      <a:pt x="80699" y="374524"/>
                    </a:cubicBezTo>
                    <a:cubicBezTo>
                      <a:pt x="84240" y="357350"/>
                      <a:pt x="86779" y="339986"/>
                      <a:pt x="88302" y="322518"/>
                    </a:cubicBezTo>
                    <a:cubicBezTo>
                      <a:pt x="84406" y="312993"/>
                      <a:pt x="81175" y="302515"/>
                      <a:pt x="81175" y="302515"/>
                    </a:cubicBezTo>
                    <a:cubicBezTo>
                      <a:pt x="39457" y="276797"/>
                      <a:pt x="26343" y="231649"/>
                      <a:pt x="20832" y="178690"/>
                    </a:cubicBezTo>
                    <a:cubicBezTo>
                      <a:pt x="11329" y="88869"/>
                      <a:pt x="59888" y="10288"/>
                      <a:pt x="149595" y="858"/>
                    </a:cubicBezTo>
                    <a:cubicBezTo>
                      <a:pt x="233790" y="-7905"/>
                      <a:pt x="295843" y="51436"/>
                      <a:pt x="312378" y="132875"/>
                    </a:cubicBezTo>
                    <a:cubicBezTo>
                      <a:pt x="321310" y="173166"/>
                      <a:pt x="338986" y="249175"/>
                      <a:pt x="315038" y="315374"/>
                    </a:cubicBezTo>
                    <a:cubicBezTo>
                      <a:pt x="301640" y="352426"/>
                      <a:pt x="284344" y="382049"/>
                      <a:pt x="267049" y="387478"/>
                    </a:cubicBezTo>
                    <a:cubicBezTo>
                      <a:pt x="250377" y="387059"/>
                      <a:pt x="233746" y="385592"/>
                      <a:pt x="217255" y="383096"/>
                    </a:cubicBezTo>
                    <a:lnTo>
                      <a:pt x="217255" y="383096"/>
                    </a:lnTo>
                    <a:cubicBezTo>
                      <a:pt x="217255" y="383096"/>
                      <a:pt x="212788" y="408052"/>
                      <a:pt x="209747" y="424054"/>
                    </a:cubicBezTo>
                    <a:cubicBezTo>
                      <a:pt x="206707" y="440056"/>
                      <a:pt x="207847" y="448533"/>
                      <a:pt x="239681" y="468155"/>
                    </a:cubicBezTo>
                    <a:cubicBezTo>
                      <a:pt x="271516" y="487776"/>
                      <a:pt x="191597" y="528162"/>
                      <a:pt x="139332" y="524257"/>
                    </a:cubicBezTo>
                    <a:cubicBezTo>
                      <a:pt x="87066" y="520352"/>
                      <a:pt x="28339" y="488634"/>
                      <a:pt x="12279" y="454820"/>
                    </a:cubicBezTo>
                    <a:cubicBezTo>
                      <a:pt x="-5681" y="417863"/>
                      <a:pt x="-4256" y="373476"/>
                      <a:pt x="18646" y="37452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60;p19">
                <a:extLst>
                  <a:ext uri="{FF2B5EF4-FFF2-40B4-BE49-F238E27FC236}">
                    <a16:creationId xmlns:a16="http://schemas.microsoft.com/office/drawing/2014/main" id="{C01FC79E-B2C9-4754-9D6C-DECC935D6811}"/>
                  </a:ext>
                </a:extLst>
              </p:cNvPr>
              <p:cNvSpPr/>
              <p:nvPr/>
            </p:nvSpPr>
            <p:spPr>
              <a:xfrm>
                <a:off x="6574157" y="3344795"/>
                <a:ext cx="294238" cy="488397"/>
              </a:xfrm>
              <a:custGeom>
                <a:avLst/>
                <a:gdLst/>
                <a:ahLst/>
                <a:cxnLst/>
                <a:rect l="l" t="t" r="r" b="b"/>
                <a:pathLst>
                  <a:path w="502799" h="834581" extrusionOk="0">
                    <a:moveTo>
                      <a:pt x="173885" y="7939"/>
                    </a:moveTo>
                    <a:cubicBezTo>
                      <a:pt x="164383" y="30894"/>
                      <a:pt x="188044" y="58993"/>
                      <a:pt x="249908" y="78614"/>
                    </a:cubicBezTo>
                    <a:cubicBezTo>
                      <a:pt x="311771" y="98236"/>
                      <a:pt x="317853" y="72995"/>
                      <a:pt x="317853" y="72995"/>
                    </a:cubicBezTo>
                    <a:cubicBezTo>
                      <a:pt x="317853" y="72995"/>
                      <a:pt x="409270" y="114714"/>
                      <a:pt x="439013" y="135574"/>
                    </a:cubicBezTo>
                    <a:cubicBezTo>
                      <a:pt x="476359" y="161768"/>
                      <a:pt x="492989" y="237587"/>
                      <a:pt x="498026" y="365603"/>
                    </a:cubicBezTo>
                    <a:cubicBezTo>
                      <a:pt x="503822" y="513812"/>
                      <a:pt x="504393" y="733649"/>
                      <a:pt x="499451" y="771558"/>
                    </a:cubicBezTo>
                    <a:cubicBezTo>
                      <a:pt x="499451" y="771558"/>
                      <a:pt x="429511" y="841376"/>
                      <a:pt x="340089" y="834042"/>
                    </a:cubicBezTo>
                    <a:cubicBezTo>
                      <a:pt x="250668" y="826708"/>
                      <a:pt x="100144" y="747270"/>
                      <a:pt x="63558" y="686024"/>
                    </a:cubicBezTo>
                    <a:cubicBezTo>
                      <a:pt x="64603" y="556103"/>
                      <a:pt x="79808" y="534957"/>
                      <a:pt x="58806" y="460091"/>
                    </a:cubicBezTo>
                    <a:cubicBezTo>
                      <a:pt x="10722" y="288641"/>
                      <a:pt x="-14555" y="218632"/>
                      <a:pt x="8822" y="104808"/>
                    </a:cubicBezTo>
                    <a:cubicBezTo>
                      <a:pt x="27827" y="10987"/>
                      <a:pt x="55005" y="-729"/>
                      <a:pt x="91971" y="33"/>
                    </a:cubicBezTo>
                    <a:cubicBezTo>
                      <a:pt x="119400" y="1166"/>
                      <a:pt x="146745" y="3805"/>
                      <a:pt x="173885" y="7939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961;p19">
                <a:extLst>
                  <a:ext uri="{FF2B5EF4-FFF2-40B4-BE49-F238E27FC236}">
                    <a16:creationId xmlns:a16="http://schemas.microsoft.com/office/drawing/2014/main" id="{53BEE23C-BB4F-4807-ABF3-79E7E25B779C}"/>
                  </a:ext>
                </a:extLst>
              </p:cNvPr>
              <p:cNvSpPr/>
              <p:nvPr/>
            </p:nvSpPr>
            <p:spPr>
              <a:xfrm>
                <a:off x="6782827" y="3405623"/>
                <a:ext cx="370972" cy="291494"/>
              </a:xfrm>
              <a:custGeom>
                <a:avLst/>
                <a:gdLst/>
                <a:ahLst/>
                <a:cxnLst/>
                <a:rect l="l" t="t" r="r" b="b"/>
                <a:pathLst>
                  <a:path w="633923" h="498110" extrusionOk="0">
                    <a:moveTo>
                      <a:pt x="282563" y="384245"/>
                    </a:moveTo>
                    <a:cubicBezTo>
                      <a:pt x="209107" y="402723"/>
                      <a:pt x="191907" y="356336"/>
                      <a:pt x="182214" y="317570"/>
                    </a:cubicBezTo>
                    <a:cubicBezTo>
                      <a:pt x="158837" y="224510"/>
                      <a:pt x="146293" y="140500"/>
                      <a:pt x="128903" y="87731"/>
                    </a:cubicBezTo>
                    <a:cubicBezTo>
                      <a:pt x="108377" y="25438"/>
                      <a:pt x="86901" y="15532"/>
                      <a:pt x="56682" y="3435"/>
                    </a:cubicBezTo>
                    <a:cubicBezTo>
                      <a:pt x="21236" y="-10853"/>
                      <a:pt x="-9268" y="19151"/>
                      <a:pt x="2611" y="98685"/>
                    </a:cubicBezTo>
                    <a:cubicBezTo>
                      <a:pt x="16485" y="192506"/>
                      <a:pt x="34825" y="258324"/>
                      <a:pt x="69796" y="369195"/>
                    </a:cubicBezTo>
                    <a:cubicBezTo>
                      <a:pt x="79298" y="397770"/>
                      <a:pt x="99444" y="449681"/>
                      <a:pt x="130138" y="474542"/>
                    </a:cubicBezTo>
                    <a:cubicBezTo>
                      <a:pt x="168150" y="505212"/>
                      <a:pt x="225166" y="503879"/>
                      <a:pt x="311357" y="482447"/>
                    </a:cubicBezTo>
                    <a:cubicBezTo>
                      <a:pt x="348133" y="472922"/>
                      <a:pt x="388519" y="451205"/>
                      <a:pt x="458175" y="418630"/>
                    </a:cubicBezTo>
                    <a:cubicBezTo>
                      <a:pt x="477181" y="409867"/>
                      <a:pt x="491435" y="404056"/>
                      <a:pt x="527260" y="387293"/>
                    </a:cubicBezTo>
                    <a:cubicBezTo>
                      <a:pt x="563086" y="370529"/>
                      <a:pt x="600432" y="342620"/>
                      <a:pt x="619247" y="315284"/>
                    </a:cubicBezTo>
                    <a:cubicBezTo>
                      <a:pt x="638063" y="287947"/>
                      <a:pt x="634832" y="270706"/>
                      <a:pt x="630936" y="264515"/>
                    </a:cubicBezTo>
                    <a:cubicBezTo>
                      <a:pt x="626089" y="256705"/>
                      <a:pt x="623429" y="262896"/>
                      <a:pt x="613356" y="274040"/>
                    </a:cubicBezTo>
                    <a:cubicBezTo>
                      <a:pt x="598835" y="293424"/>
                      <a:pt x="580932" y="310007"/>
                      <a:pt x="560520" y="322999"/>
                    </a:cubicBezTo>
                    <a:cubicBezTo>
                      <a:pt x="560520" y="322999"/>
                      <a:pt x="583707" y="298996"/>
                      <a:pt x="596346" y="283375"/>
                    </a:cubicBezTo>
                    <a:cubicBezTo>
                      <a:pt x="607569" y="269535"/>
                      <a:pt x="616900" y="254257"/>
                      <a:pt x="624094" y="237940"/>
                    </a:cubicBezTo>
                    <a:cubicBezTo>
                      <a:pt x="630746" y="222034"/>
                      <a:pt x="617062" y="200412"/>
                      <a:pt x="606609" y="211747"/>
                    </a:cubicBezTo>
                    <a:cubicBezTo>
                      <a:pt x="596156" y="223081"/>
                      <a:pt x="591309" y="234607"/>
                      <a:pt x="572304" y="257467"/>
                    </a:cubicBezTo>
                    <a:cubicBezTo>
                      <a:pt x="562297" y="269621"/>
                      <a:pt x="550875" y="280527"/>
                      <a:pt x="538284" y="289947"/>
                    </a:cubicBezTo>
                    <a:cubicBezTo>
                      <a:pt x="550048" y="273974"/>
                      <a:pt x="560539" y="257095"/>
                      <a:pt x="569643" y="239464"/>
                    </a:cubicBezTo>
                    <a:cubicBezTo>
                      <a:pt x="581711" y="214795"/>
                      <a:pt x="541134" y="227654"/>
                      <a:pt x="518423" y="251656"/>
                    </a:cubicBezTo>
                    <a:cubicBezTo>
                      <a:pt x="501603" y="269087"/>
                      <a:pt x="487349" y="279184"/>
                      <a:pt x="486968" y="274326"/>
                    </a:cubicBezTo>
                    <a:cubicBezTo>
                      <a:pt x="486588" y="269468"/>
                      <a:pt x="453804" y="304711"/>
                      <a:pt x="437174" y="321951"/>
                    </a:cubicBezTo>
                    <a:cubicBezTo>
                      <a:pt x="419119" y="342144"/>
                      <a:pt x="352314" y="366623"/>
                      <a:pt x="282563" y="384245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963;p19">
                <a:extLst>
                  <a:ext uri="{FF2B5EF4-FFF2-40B4-BE49-F238E27FC236}">
                    <a16:creationId xmlns:a16="http://schemas.microsoft.com/office/drawing/2014/main" id="{313460F4-DC95-4487-967B-C43D985BCB19}"/>
                  </a:ext>
                </a:extLst>
              </p:cNvPr>
              <p:cNvSpPr/>
              <p:nvPr/>
            </p:nvSpPr>
            <p:spPr>
              <a:xfrm>
                <a:off x="6642869" y="3114072"/>
                <a:ext cx="185516" cy="204981"/>
              </a:xfrm>
              <a:custGeom>
                <a:avLst/>
                <a:gdLst/>
                <a:ahLst/>
                <a:cxnLst/>
                <a:rect l="l" t="t" r="r" b="b"/>
                <a:pathLst>
                  <a:path w="317013" h="350275" extrusionOk="0">
                    <a:moveTo>
                      <a:pt x="299172" y="144551"/>
                    </a:moveTo>
                    <a:cubicBezTo>
                      <a:pt x="299172" y="144551"/>
                      <a:pt x="376620" y="26441"/>
                      <a:pt x="208800" y="2438"/>
                    </a:cubicBezTo>
                    <a:cubicBezTo>
                      <a:pt x="87735" y="-14898"/>
                      <a:pt x="10002" y="63017"/>
                      <a:pt x="974" y="147599"/>
                    </a:cubicBezTo>
                    <a:cubicBezTo>
                      <a:pt x="-7579" y="228466"/>
                      <a:pt x="42026" y="312381"/>
                      <a:pt x="77947" y="345623"/>
                    </a:cubicBezTo>
                    <a:cubicBezTo>
                      <a:pt x="95432" y="351910"/>
                      <a:pt x="133063" y="355148"/>
                      <a:pt x="182477" y="332955"/>
                    </a:cubicBezTo>
                    <a:cubicBezTo>
                      <a:pt x="184492" y="310952"/>
                      <a:pt x="185285" y="288854"/>
                      <a:pt x="184853" y="266756"/>
                    </a:cubicBezTo>
                    <a:cubicBezTo>
                      <a:pt x="184853" y="266756"/>
                      <a:pt x="126031" y="142360"/>
                      <a:pt x="299172" y="144551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964;p19">
                <a:extLst>
                  <a:ext uri="{FF2B5EF4-FFF2-40B4-BE49-F238E27FC236}">
                    <a16:creationId xmlns:a16="http://schemas.microsoft.com/office/drawing/2014/main" id="{41D168C3-3222-449F-9660-3C47C41E5ED3}"/>
                  </a:ext>
                </a:extLst>
              </p:cNvPr>
              <p:cNvSpPr/>
              <p:nvPr/>
            </p:nvSpPr>
            <p:spPr>
              <a:xfrm>
                <a:off x="7041739" y="3534138"/>
                <a:ext cx="56124" cy="49356"/>
              </a:xfrm>
              <a:custGeom>
                <a:avLst/>
                <a:gdLst/>
                <a:ahLst/>
                <a:cxnLst/>
                <a:rect l="l" t="t" r="r" b="b"/>
                <a:pathLst>
                  <a:path w="95905" h="84340" extrusionOk="0">
                    <a:moveTo>
                      <a:pt x="10991" y="71863"/>
                    </a:moveTo>
                    <a:cubicBezTo>
                      <a:pt x="10991" y="71863"/>
                      <a:pt x="-8015" y="37097"/>
                      <a:pt x="3959" y="28429"/>
                    </a:cubicBezTo>
                    <a:cubicBezTo>
                      <a:pt x="15932" y="19761"/>
                      <a:pt x="33322" y="52337"/>
                      <a:pt x="36838" y="65100"/>
                    </a:cubicBezTo>
                    <a:cubicBezTo>
                      <a:pt x="40354" y="77864"/>
                      <a:pt x="35508" y="61195"/>
                      <a:pt x="35508" y="61195"/>
                    </a:cubicBezTo>
                    <a:cubicBezTo>
                      <a:pt x="35508" y="61195"/>
                      <a:pt x="22489" y="21952"/>
                      <a:pt x="30947" y="14427"/>
                    </a:cubicBezTo>
                    <a:cubicBezTo>
                      <a:pt x="39404" y="6903"/>
                      <a:pt x="50807" y="23952"/>
                      <a:pt x="62116" y="48336"/>
                    </a:cubicBezTo>
                    <a:cubicBezTo>
                      <a:pt x="73424" y="72720"/>
                      <a:pt x="64967" y="46146"/>
                      <a:pt x="64967" y="46146"/>
                    </a:cubicBezTo>
                    <a:cubicBezTo>
                      <a:pt x="64967" y="46146"/>
                      <a:pt x="45961" y="6807"/>
                      <a:pt x="54228" y="1378"/>
                    </a:cubicBezTo>
                    <a:cubicBezTo>
                      <a:pt x="64967" y="-5956"/>
                      <a:pt x="82737" y="17380"/>
                      <a:pt x="93285" y="38430"/>
                    </a:cubicBezTo>
                    <a:cubicBezTo>
                      <a:pt x="103833" y="59480"/>
                      <a:pt x="79126" y="84341"/>
                      <a:pt x="79126" y="84341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" name="Google Shape;965;p19">
                <a:extLst>
                  <a:ext uri="{FF2B5EF4-FFF2-40B4-BE49-F238E27FC236}">
                    <a16:creationId xmlns:a16="http://schemas.microsoft.com/office/drawing/2014/main" id="{E2C32255-1843-4E89-BE90-5804EB293DDD}"/>
                  </a:ext>
                </a:extLst>
              </p:cNvPr>
              <p:cNvGrpSpPr/>
              <p:nvPr/>
            </p:nvGrpSpPr>
            <p:grpSpPr>
              <a:xfrm>
                <a:off x="7025593" y="3516478"/>
                <a:ext cx="161715" cy="97805"/>
                <a:chOff x="4963646" y="3895887"/>
                <a:chExt cx="276341" cy="167131"/>
              </a:xfrm>
            </p:grpSpPr>
            <p:sp>
              <p:nvSpPr>
                <p:cNvPr id="105" name="Google Shape;966;p19">
                  <a:extLst>
                    <a:ext uri="{FF2B5EF4-FFF2-40B4-BE49-F238E27FC236}">
                      <a16:creationId xmlns:a16="http://schemas.microsoft.com/office/drawing/2014/main" id="{726DD511-5064-485C-AFAC-3A8CA52FB164}"/>
                    </a:ext>
                  </a:extLst>
                </p:cNvPr>
                <p:cNvSpPr/>
                <p:nvPr/>
              </p:nvSpPr>
              <p:spPr>
                <a:xfrm>
                  <a:off x="4963697" y="3902424"/>
                  <a:ext cx="275954" cy="159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954" h="159820" extrusionOk="0">
                      <a:moveTo>
                        <a:pt x="75211" y="157607"/>
                      </a:moveTo>
                      <a:lnTo>
                        <a:pt x="4035" y="116363"/>
                      </a:lnTo>
                      <a:cubicBezTo>
                        <a:pt x="-1951" y="112934"/>
                        <a:pt x="-1191" y="106838"/>
                        <a:pt x="5746" y="102838"/>
                      </a:cubicBezTo>
                      <a:lnTo>
                        <a:pt x="177271" y="3301"/>
                      </a:lnTo>
                      <a:cubicBezTo>
                        <a:pt x="184503" y="-737"/>
                        <a:pt x="193217" y="-1090"/>
                        <a:pt x="200743" y="2349"/>
                      </a:cubicBezTo>
                      <a:lnTo>
                        <a:pt x="271919" y="43497"/>
                      </a:lnTo>
                      <a:cubicBezTo>
                        <a:pt x="277906" y="47021"/>
                        <a:pt x="277146" y="53022"/>
                        <a:pt x="270209" y="57118"/>
                      </a:cubicBezTo>
                      <a:lnTo>
                        <a:pt x="98303" y="156559"/>
                      </a:lnTo>
                      <a:cubicBezTo>
                        <a:pt x="91195" y="160502"/>
                        <a:pt x="82652" y="160893"/>
                        <a:pt x="75211" y="157607"/>
                      </a:cubicBezTo>
                      <a:close/>
                    </a:path>
                  </a:pathLst>
                </a:custGeom>
                <a:solidFill>
                  <a:srgbClr val="B1B4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967;p19">
                  <a:extLst>
                    <a:ext uri="{FF2B5EF4-FFF2-40B4-BE49-F238E27FC236}">
                      <a16:creationId xmlns:a16="http://schemas.microsoft.com/office/drawing/2014/main" id="{815C5634-28DD-4C06-A34C-4CE40A3D6ECB}"/>
                    </a:ext>
                  </a:extLst>
                </p:cNvPr>
                <p:cNvSpPr/>
                <p:nvPr/>
              </p:nvSpPr>
              <p:spPr>
                <a:xfrm>
                  <a:off x="4963646" y="4006310"/>
                  <a:ext cx="7697" cy="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7" h="6572" extrusionOk="0">
                      <a:moveTo>
                        <a:pt x="0" y="6572"/>
                      </a:moveTo>
                      <a:lnTo>
                        <a:pt x="0" y="0"/>
                      </a:lnTo>
                      <a:lnTo>
                        <a:pt x="7697" y="2858"/>
                      </a:lnTo>
                      <a:lnTo>
                        <a:pt x="0" y="6572"/>
                      </a:lnTo>
                      <a:close/>
                    </a:path>
                  </a:pathLst>
                </a:custGeom>
                <a:solidFill>
                  <a:srgbClr val="B1B4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968;p19">
                  <a:extLst>
                    <a:ext uri="{FF2B5EF4-FFF2-40B4-BE49-F238E27FC236}">
                      <a16:creationId xmlns:a16="http://schemas.microsoft.com/office/drawing/2014/main" id="{61CF60E9-C3F5-486F-BB5E-F197C92F042E}"/>
                    </a:ext>
                  </a:extLst>
                </p:cNvPr>
                <p:cNvSpPr/>
                <p:nvPr/>
              </p:nvSpPr>
              <p:spPr>
                <a:xfrm>
                  <a:off x="5233906" y="3945350"/>
                  <a:ext cx="6081" cy="6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1" h="6286" extrusionOk="0">
                      <a:moveTo>
                        <a:pt x="6082" y="6287"/>
                      </a:moveTo>
                      <a:lnTo>
                        <a:pt x="6082" y="0"/>
                      </a:lnTo>
                      <a:lnTo>
                        <a:pt x="0" y="3905"/>
                      </a:lnTo>
                      <a:lnTo>
                        <a:pt x="6082" y="6287"/>
                      </a:lnTo>
                      <a:close/>
                    </a:path>
                  </a:pathLst>
                </a:custGeom>
                <a:solidFill>
                  <a:srgbClr val="B1B4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969;p19">
                  <a:extLst>
                    <a:ext uri="{FF2B5EF4-FFF2-40B4-BE49-F238E27FC236}">
                      <a16:creationId xmlns:a16="http://schemas.microsoft.com/office/drawing/2014/main" id="{8279E7B5-8ADB-4FA3-A4E8-26AE642C9B7D}"/>
                    </a:ext>
                  </a:extLst>
                </p:cNvPr>
                <p:cNvSpPr/>
                <p:nvPr/>
              </p:nvSpPr>
              <p:spPr>
                <a:xfrm>
                  <a:off x="4963697" y="3896900"/>
                  <a:ext cx="275954" cy="159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954" h="159768" extrusionOk="0">
                      <a:moveTo>
                        <a:pt x="75211" y="157511"/>
                      </a:moveTo>
                      <a:lnTo>
                        <a:pt x="4035" y="116363"/>
                      </a:lnTo>
                      <a:cubicBezTo>
                        <a:pt x="-1951" y="112839"/>
                        <a:pt x="-1191" y="106838"/>
                        <a:pt x="5746" y="102743"/>
                      </a:cubicBezTo>
                      <a:lnTo>
                        <a:pt x="177271" y="3302"/>
                      </a:lnTo>
                      <a:cubicBezTo>
                        <a:pt x="184503" y="-737"/>
                        <a:pt x="193217" y="-1089"/>
                        <a:pt x="200743" y="2349"/>
                      </a:cubicBezTo>
                      <a:lnTo>
                        <a:pt x="271919" y="43497"/>
                      </a:lnTo>
                      <a:cubicBezTo>
                        <a:pt x="277906" y="47021"/>
                        <a:pt x="277146" y="53022"/>
                        <a:pt x="270209" y="57118"/>
                      </a:cubicBezTo>
                      <a:lnTo>
                        <a:pt x="98303" y="156559"/>
                      </a:lnTo>
                      <a:cubicBezTo>
                        <a:pt x="91176" y="160474"/>
                        <a:pt x="82633" y="160826"/>
                        <a:pt x="75211" y="157511"/>
                      </a:cubicBezTo>
                      <a:close/>
                    </a:path>
                  </a:pathLst>
                </a:custGeom>
                <a:solidFill>
                  <a:srgbClr val="616E8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970;p19">
                  <a:extLst>
                    <a:ext uri="{FF2B5EF4-FFF2-40B4-BE49-F238E27FC236}">
                      <a16:creationId xmlns:a16="http://schemas.microsoft.com/office/drawing/2014/main" id="{E8EFFDD4-F455-457F-8F53-08E81F3496F1}"/>
                    </a:ext>
                  </a:extLst>
                </p:cNvPr>
                <p:cNvSpPr/>
                <p:nvPr/>
              </p:nvSpPr>
              <p:spPr>
                <a:xfrm rot="-1790023">
                  <a:off x="4978521" y="4031078"/>
                  <a:ext cx="1525" cy="2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2676" extrusionOk="0">
                      <a:moveTo>
                        <a:pt x="1526" y="1339"/>
                      </a:moveTo>
                      <a:cubicBezTo>
                        <a:pt x="1526" y="2078"/>
                        <a:pt x="1185" y="2677"/>
                        <a:pt x="763" y="2677"/>
                      </a:cubicBezTo>
                      <a:cubicBezTo>
                        <a:pt x="342" y="2677"/>
                        <a:pt x="0" y="2078"/>
                        <a:pt x="0" y="1339"/>
                      </a:cubicBezTo>
                      <a:cubicBezTo>
                        <a:pt x="0" y="600"/>
                        <a:pt x="342" y="1"/>
                        <a:pt x="763" y="1"/>
                      </a:cubicBezTo>
                      <a:cubicBezTo>
                        <a:pt x="1185" y="1"/>
                        <a:pt x="1526" y="600"/>
                        <a:pt x="1526" y="1339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971;p19">
                  <a:extLst>
                    <a:ext uri="{FF2B5EF4-FFF2-40B4-BE49-F238E27FC236}">
                      <a16:creationId xmlns:a16="http://schemas.microsoft.com/office/drawing/2014/main" id="{354A82BD-0AE7-44D2-819C-959CAF04635A}"/>
                    </a:ext>
                  </a:extLst>
                </p:cNvPr>
                <p:cNvSpPr/>
                <p:nvPr/>
              </p:nvSpPr>
              <p:spPr>
                <a:xfrm rot="-1801764">
                  <a:off x="4978313" y="4021200"/>
                  <a:ext cx="1519" cy="2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2666" extrusionOk="0">
                      <a:moveTo>
                        <a:pt x="1520" y="1333"/>
                      </a:moveTo>
                      <a:cubicBezTo>
                        <a:pt x="1520" y="2070"/>
                        <a:pt x="1180" y="2667"/>
                        <a:pt x="760" y="2667"/>
                      </a:cubicBezTo>
                      <a:cubicBezTo>
                        <a:pt x="340" y="2667"/>
                        <a:pt x="0" y="2070"/>
                        <a:pt x="0" y="1333"/>
                      </a:cubicBezTo>
                      <a:cubicBezTo>
                        <a:pt x="0" y="597"/>
                        <a:pt x="340" y="0"/>
                        <a:pt x="760" y="0"/>
                      </a:cubicBezTo>
                      <a:cubicBezTo>
                        <a:pt x="1180" y="0"/>
                        <a:pt x="1520" y="597"/>
                        <a:pt x="1520" y="1333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972;p19">
                  <a:extLst>
                    <a:ext uri="{FF2B5EF4-FFF2-40B4-BE49-F238E27FC236}">
                      <a16:creationId xmlns:a16="http://schemas.microsoft.com/office/drawing/2014/main" id="{002362B8-4341-491E-BE24-BFB0B0B98AC0}"/>
                    </a:ext>
                  </a:extLst>
                </p:cNvPr>
                <p:cNvSpPr/>
                <p:nvPr/>
              </p:nvSpPr>
              <p:spPr>
                <a:xfrm rot="-1801764">
                  <a:off x="4981704" y="4023218"/>
                  <a:ext cx="1519" cy="2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2666" extrusionOk="0">
                      <a:moveTo>
                        <a:pt x="1520" y="1333"/>
                      </a:moveTo>
                      <a:cubicBezTo>
                        <a:pt x="1520" y="2070"/>
                        <a:pt x="1180" y="2667"/>
                        <a:pt x="760" y="2667"/>
                      </a:cubicBezTo>
                      <a:cubicBezTo>
                        <a:pt x="340" y="2667"/>
                        <a:pt x="0" y="2070"/>
                        <a:pt x="0" y="1333"/>
                      </a:cubicBezTo>
                      <a:cubicBezTo>
                        <a:pt x="0" y="597"/>
                        <a:pt x="340" y="0"/>
                        <a:pt x="760" y="0"/>
                      </a:cubicBezTo>
                      <a:cubicBezTo>
                        <a:pt x="1180" y="0"/>
                        <a:pt x="1520" y="597"/>
                        <a:pt x="1520" y="1333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973;p19">
                  <a:extLst>
                    <a:ext uri="{FF2B5EF4-FFF2-40B4-BE49-F238E27FC236}">
                      <a16:creationId xmlns:a16="http://schemas.microsoft.com/office/drawing/2014/main" id="{B20083D4-8544-4A0F-AF8B-E34484B4D173}"/>
                    </a:ext>
                  </a:extLst>
                </p:cNvPr>
                <p:cNvSpPr/>
                <p:nvPr/>
              </p:nvSpPr>
              <p:spPr>
                <a:xfrm rot="-1801764">
                  <a:off x="4985189" y="4025236"/>
                  <a:ext cx="1519" cy="2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2666" extrusionOk="0">
                      <a:moveTo>
                        <a:pt x="1520" y="1334"/>
                      </a:moveTo>
                      <a:cubicBezTo>
                        <a:pt x="1520" y="2070"/>
                        <a:pt x="1180" y="2667"/>
                        <a:pt x="760" y="2667"/>
                      </a:cubicBezTo>
                      <a:cubicBezTo>
                        <a:pt x="340" y="2667"/>
                        <a:pt x="0" y="2070"/>
                        <a:pt x="0" y="1334"/>
                      </a:cubicBezTo>
                      <a:cubicBezTo>
                        <a:pt x="0" y="597"/>
                        <a:pt x="340" y="0"/>
                        <a:pt x="760" y="0"/>
                      </a:cubicBezTo>
                      <a:cubicBezTo>
                        <a:pt x="1180" y="0"/>
                        <a:pt x="1520" y="597"/>
                        <a:pt x="1520" y="1334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974;p19">
                  <a:extLst>
                    <a:ext uri="{FF2B5EF4-FFF2-40B4-BE49-F238E27FC236}">
                      <a16:creationId xmlns:a16="http://schemas.microsoft.com/office/drawing/2014/main" id="{DAE526EF-069C-4A8D-A755-2AC1C43BF086}"/>
                    </a:ext>
                  </a:extLst>
                </p:cNvPr>
                <p:cNvSpPr/>
                <p:nvPr/>
              </p:nvSpPr>
              <p:spPr>
                <a:xfrm rot="-1801764">
                  <a:off x="5014562" y="4042240"/>
                  <a:ext cx="1519" cy="2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2666" extrusionOk="0">
                      <a:moveTo>
                        <a:pt x="1520" y="1333"/>
                      </a:moveTo>
                      <a:cubicBezTo>
                        <a:pt x="1520" y="2070"/>
                        <a:pt x="1180" y="2667"/>
                        <a:pt x="760" y="2667"/>
                      </a:cubicBezTo>
                      <a:cubicBezTo>
                        <a:pt x="340" y="2667"/>
                        <a:pt x="0" y="2070"/>
                        <a:pt x="0" y="1333"/>
                      </a:cubicBezTo>
                      <a:cubicBezTo>
                        <a:pt x="0" y="597"/>
                        <a:pt x="340" y="0"/>
                        <a:pt x="760" y="0"/>
                      </a:cubicBezTo>
                      <a:cubicBezTo>
                        <a:pt x="1180" y="0"/>
                        <a:pt x="1520" y="597"/>
                        <a:pt x="1520" y="1333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975;p19">
                  <a:extLst>
                    <a:ext uri="{FF2B5EF4-FFF2-40B4-BE49-F238E27FC236}">
                      <a16:creationId xmlns:a16="http://schemas.microsoft.com/office/drawing/2014/main" id="{6AD5FF3A-5082-4636-A40F-BC407C964732}"/>
                    </a:ext>
                  </a:extLst>
                </p:cNvPr>
                <p:cNvSpPr/>
                <p:nvPr/>
              </p:nvSpPr>
              <p:spPr>
                <a:xfrm rot="-1801764">
                  <a:off x="5017905" y="4044175"/>
                  <a:ext cx="1519" cy="2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2666" extrusionOk="0">
                      <a:moveTo>
                        <a:pt x="1520" y="1334"/>
                      </a:moveTo>
                      <a:cubicBezTo>
                        <a:pt x="1520" y="2070"/>
                        <a:pt x="1180" y="2667"/>
                        <a:pt x="760" y="2667"/>
                      </a:cubicBezTo>
                      <a:cubicBezTo>
                        <a:pt x="340" y="2667"/>
                        <a:pt x="0" y="2070"/>
                        <a:pt x="0" y="1334"/>
                      </a:cubicBezTo>
                      <a:cubicBezTo>
                        <a:pt x="0" y="597"/>
                        <a:pt x="340" y="0"/>
                        <a:pt x="760" y="0"/>
                      </a:cubicBezTo>
                      <a:cubicBezTo>
                        <a:pt x="1180" y="0"/>
                        <a:pt x="1520" y="597"/>
                        <a:pt x="1520" y="1334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976;p19">
                  <a:extLst>
                    <a:ext uri="{FF2B5EF4-FFF2-40B4-BE49-F238E27FC236}">
                      <a16:creationId xmlns:a16="http://schemas.microsoft.com/office/drawing/2014/main" id="{09BDB1C9-BF61-49B1-89D3-AEDA6F4D8520}"/>
                    </a:ext>
                  </a:extLst>
                </p:cNvPr>
                <p:cNvSpPr/>
                <p:nvPr/>
              </p:nvSpPr>
              <p:spPr>
                <a:xfrm rot="-1801764">
                  <a:off x="5021390" y="4046193"/>
                  <a:ext cx="1519" cy="2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2666" extrusionOk="0">
                      <a:moveTo>
                        <a:pt x="1520" y="1333"/>
                      </a:moveTo>
                      <a:cubicBezTo>
                        <a:pt x="1520" y="2070"/>
                        <a:pt x="1180" y="2667"/>
                        <a:pt x="760" y="2667"/>
                      </a:cubicBezTo>
                      <a:cubicBezTo>
                        <a:pt x="340" y="2667"/>
                        <a:pt x="0" y="2070"/>
                        <a:pt x="0" y="1333"/>
                      </a:cubicBezTo>
                      <a:cubicBezTo>
                        <a:pt x="0" y="597"/>
                        <a:pt x="340" y="0"/>
                        <a:pt x="760" y="0"/>
                      </a:cubicBezTo>
                      <a:cubicBezTo>
                        <a:pt x="1180" y="0"/>
                        <a:pt x="1520" y="597"/>
                        <a:pt x="1520" y="1333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977;p19">
                  <a:extLst>
                    <a:ext uri="{FF2B5EF4-FFF2-40B4-BE49-F238E27FC236}">
                      <a16:creationId xmlns:a16="http://schemas.microsoft.com/office/drawing/2014/main" id="{C263788F-E5B8-46C4-93F2-11AAFF6F5C55}"/>
                    </a:ext>
                  </a:extLst>
                </p:cNvPr>
                <p:cNvSpPr/>
                <p:nvPr/>
              </p:nvSpPr>
              <p:spPr>
                <a:xfrm rot="-1790023">
                  <a:off x="5028625" y="4060140"/>
                  <a:ext cx="1525" cy="2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2676" extrusionOk="0">
                      <a:moveTo>
                        <a:pt x="1526" y="1339"/>
                      </a:moveTo>
                      <a:cubicBezTo>
                        <a:pt x="1526" y="2079"/>
                        <a:pt x="1185" y="2678"/>
                        <a:pt x="763" y="2678"/>
                      </a:cubicBezTo>
                      <a:cubicBezTo>
                        <a:pt x="342" y="2678"/>
                        <a:pt x="0" y="2079"/>
                        <a:pt x="0" y="1339"/>
                      </a:cubicBezTo>
                      <a:cubicBezTo>
                        <a:pt x="0" y="600"/>
                        <a:pt x="342" y="1"/>
                        <a:pt x="763" y="1"/>
                      </a:cubicBezTo>
                      <a:cubicBezTo>
                        <a:pt x="1185" y="1"/>
                        <a:pt x="1526" y="600"/>
                        <a:pt x="1526" y="1339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978;p19">
                  <a:extLst>
                    <a:ext uri="{FF2B5EF4-FFF2-40B4-BE49-F238E27FC236}">
                      <a16:creationId xmlns:a16="http://schemas.microsoft.com/office/drawing/2014/main" id="{4E76B140-0B3D-4351-BDE8-023CD34F6B70}"/>
                    </a:ext>
                  </a:extLst>
                </p:cNvPr>
                <p:cNvSpPr/>
                <p:nvPr/>
              </p:nvSpPr>
              <p:spPr>
                <a:xfrm>
                  <a:off x="4994815" y="4030735"/>
                  <a:ext cx="11593" cy="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3" h="8583" extrusionOk="0">
                      <a:moveTo>
                        <a:pt x="10548" y="8436"/>
                      </a:moveTo>
                      <a:lnTo>
                        <a:pt x="1045" y="3007"/>
                      </a:lnTo>
                      <a:cubicBezTo>
                        <a:pt x="393" y="2512"/>
                        <a:pt x="8" y="1731"/>
                        <a:pt x="0" y="911"/>
                      </a:cubicBezTo>
                      <a:lnTo>
                        <a:pt x="0" y="911"/>
                      </a:lnTo>
                      <a:cubicBezTo>
                        <a:pt x="0" y="150"/>
                        <a:pt x="475" y="-232"/>
                        <a:pt x="1045" y="150"/>
                      </a:cubicBezTo>
                      <a:lnTo>
                        <a:pt x="10548" y="5579"/>
                      </a:lnTo>
                      <a:cubicBezTo>
                        <a:pt x="11197" y="6036"/>
                        <a:pt x="11586" y="6779"/>
                        <a:pt x="11593" y="7579"/>
                      </a:cubicBezTo>
                      <a:lnTo>
                        <a:pt x="11593" y="7579"/>
                      </a:lnTo>
                      <a:cubicBezTo>
                        <a:pt x="11593" y="8436"/>
                        <a:pt x="11118" y="8817"/>
                        <a:pt x="10548" y="8436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979;p19">
                  <a:extLst>
                    <a:ext uri="{FF2B5EF4-FFF2-40B4-BE49-F238E27FC236}">
                      <a16:creationId xmlns:a16="http://schemas.microsoft.com/office/drawing/2014/main" id="{9A6BFE15-FA27-430D-A66E-9867DEE57167}"/>
                    </a:ext>
                  </a:extLst>
                </p:cNvPr>
                <p:cNvSpPr/>
                <p:nvPr/>
              </p:nvSpPr>
              <p:spPr>
                <a:xfrm>
                  <a:off x="5208723" y="3964590"/>
                  <a:ext cx="10739" cy="7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9" h="7715" extrusionOk="0">
                      <a:moveTo>
                        <a:pt x="9788" y="2667"/>
                      </a:moveTo>
                      <a:lnTo>
                        <a:pt x="1045" y="7715"/>
                      </a:lnTo>
                      <a:cubicBezTo>
                        <a:pt x="475" y="7715"/>
                        <a:pt x="0" y="7715"/>
                        <a:pt x="0" y="6953"/>
                      </a:cubicBezTo>
                      <a:lnTo>
                        <a:pt x="0" y="6953"/>
                      </a:lnTo>
                      <a:cubicBezTo>
                        <a:pt x="48" y="6191"/>
                        <a:pt x="437" y="5496"/>
                        <a:pt x="1045" y="5048"/>
                      </a:cubicBezTo>
                      <a:lnTo>
                        <a:pt x="9788" y="0"/>
                      </a:lnTo>
                      <a:cubicBezTo>
                        <a:pt x="10358" y="0"/>
                        <a:pt x="10738" y="0"/>
                        <a:pt x="10738" y="762"/>
                      </a:cubicBezTo>
                      <a:lnTo>
                        <a:pt x="10738" y="762"/>
                      </a:lnTo>
                      <a:cubicBezTo>
                        <a:pt x="10767" y="1514"/>
                        <a:pt x="10415" y="2238"/>
                        <a:pt x="9788" y="2667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980;p19">
                  <a:extLst>
                    <a:ext uri="{FF2B5EF4-FFF2-40B4-BE49-F238E27FC236}">
                      <a16:creationId xmlns:a16="http://schemas.microsoft.com/office/drawing/2014/main" id="{3DAF4432-AA24-4FD0-A304-FE781AB80419}"/>
                    </a:ext>
                  </a:extLst>
                </p:cNvPr>
                <p:cNvSpPr/>
                <p:nvPr/>
              </p:nvSpPr>
              <p:spPr>
                <a:xfrm>
                  <a:off x="5195324" y="3972306"/>
                  <a:ext cx="10738" cy="7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8" h="7810" extrusionOk="0">
                      <a:moveTo>
                        <a:pt x="9788" y="2762"/>
                      </a:moveTo>
                      <a:lnTo>
                        <a:pt x="1045" y="7810"/>
                      </a:lnTo>
                      <a:cubicBezTo>
                        <a:pt x="475" y="7810"/>
                        <a:pt x="0" y="7810"/>
                        <a:pt x="0" y="7048"/>
                      </a:cubicBezTo>
                      <a:lnTo>
                        <a:pt x="0" y="7048"/>
                      </a:lnTo>
                      <a:cubicBezTo>
                        <a:pt x="9" y="6277"/>
                        <a:pt x="399" y="5562"/>
                        <a:pt x="1045" y="5143"/>
                      </a:cubicBezTo>
                      <a:lnTo>
                        <a:pt x="9788" y="0"/>
                      </a:lnTo>
                      <a:cubicBezTo>
                        <a:pt x="10358" y="0"/>
                        <a:pt x="10738" y="0"/>
                        <a:pt x="10738" y="762"/>
                      </a:cubicBezTo>
                      <a:lnTo>
                        <a:pt x="10738" y="762"/>
                      </a:lnTo>
                      <a:cubicBezTo>
                        <a:pt x="10738" y="1543"/>
                        <a:pt x="10387" y="2276"/>
                        <a:pt x="9788" y="2762"/>
                      </a:cubicBezTo>
                      <a:close/>
                    </a:path>
                  </a:pathLst>
                </a:custGeom>
                <a:solidFill>
                  <a:srgbClr val="757B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981;p19">
                  <a:extLst>
                    <a:ext uri="{FF2B5EF4-FFF2-40B4-BE49-F238E27FC236}">
                      <a16:creationId xmlns:a16="http://schemas.microsoft.com/office/drawing/2014/main" id="{FB4A1A07-F85A-470A-829D-0EAD61854A13}"/>
                    </a:ext>
                  </a:extLst>
                </p:cNvPr>
                <p:cNvSpPr/>
                <p:nvPr/>
              </p:nvSpPr>
              <p:spPr>
                <a:xfrm>
                  <a:off x="4963697" y="3895887"/>
                  <a:ext cx="275954" cy="159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954" h="159785" extrusionOk="0">
                      <a:moveTo>
                        <a:pt x="75211" y="157571"/>
                      </a:moveTo>
                      <a:lnTo>
                        <a:pt x="4035" y="116328"/>
                      </a:lnTo>
                      <a:cubicBezTo>
                        <a:pt x="-1951" y="112899"/>
                        <a:pt x="-1191" y="106803"/>
                        <a:pt x="5746" y="102802"/>
                      </a:cubicBezTo>
                      <a:lnTo>
                        <a:pt x="177271" y="3266"/>
                      </a:lnTo>
                      <a:cubicBezTo>
                        <a:pt x="184513" y="-725"/>
                        <a:pt x="193208" y="-1077"/>
                        <a:pt x="200743" y="2314"/>
                      </a:cubicBezTo>
                      <a:lnTo>
                        <a:pt x="271919" y="43461"/>
                      </a:lnTo>
                      <a:cubicBezTo>
                        <a:pt x="277906" y="46986"/>
                        <a:pt x="277146" y="52986"/>
                        <a:pt x="270209" y="57082"/>
                      </a:cubicBezTo>
                      <a:lnTo>
                        <a:pt x="98303" y="156523"/>
                      </a:lnTo>
                      <a:cubicBezTo>
                        <a:pt x="91195" y="160467"/>
                        <a:pt x="82652" y="160857"/>
                        <a:pt x="75211" y="157571"/>
                      </a:cubicBezTo>
                      <a:close/>
                    </a:path>
                  </a:pathLst>
                </a:custGeom>
                <a:solidFill>
                  <a:srgbClr val="2023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982;p19">
                  <a:extLst>
                    <a:ext uri="{FF2B5EF4-FFF2-40B4-BE49-F238E27FC236}">
                      <a16:creationId xmlns:a16="http://schemas.microsoft.com/office/drawing/2014/main" id="{819A4739-C4D1-4235-B921-96F9282D749E}"/>
                    </a:ext>
                  </a:extLst>
                </p:cNvPr>
                <p:cNvSpPr/>
                <p:nvPr/>
              </p:nvSpPr>
              <p:spPr>
                <a:xfrm>
                  <a:off x="4974996" y="3900154"/>
                  <a:ext cx="256564" cy="148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64" h="148399" extrusionOk="0">
                      <a:moveTo>
                        <a:pt x="253303" y="40910"/>
                      </a:moveTo>
                      <a:lnTo>
                        <a:pt x="225555" y="24813"/>
                      </a:lnTo>
                      <a:lnTo>
                        <a:pt x="225555" y="24813"/>
                      </a:lnTo>
                      <a:cubicBezTo>
                        <a:pt x="221820" y="26718"/>
                        <a:pt x="217411" y="26718"/>
                        <a:pt x="213676" y="24813"/>
                      </a:cubicBezTo>
                      <a:cubicBezTo>
                        <a:pt x="211785" y="24174"/>
                        <a:pt x="210768" y="22117"/>
                        <a:pt x="211415" y="20222"/>
                      </a:cubicBezTo>
                      <a:cubicBezTo>
                        <a:pt x="211776" y="19155"/>
                        <a:pt x="212612" y="18317"/>
                        <a:pt x="213676" y="17955"/>
                      </a:cubicBezTo>
                      <a:lnTo>
                        <a:pt x="213676" y="17955"/>
                      </a:lnTo>
                      <a:lnTo>
                        <a:pt x="185928" y="1857"/>
                      </a:lnTo>
                      <a:cubicBezTo>
                        <a:pt x="181129" y="-619"/>
                        <a:pt x="175428" y="-619"/>
                        <a:pt x="170629" y="1857"/>
                      </a:cubicBezTo>
                      <a:lnTo>
                        <a:pt x="3189" y="98727"/>
                      </a:lnTo>
                      <a:cubicBezTo>
                        <a:pt x="749" y="99536"/>
                        <a:pt x="-572" y="102184"/>
                        <a:pt x="239" y="104623"/>
                      </a:cubicBezTo>
                      <a:cubicBezTo>
                        <a:pt x="702" y="106023"/>
                        <a:pt x="1795" y="107118"/>
                        <a:pt x="3189" y="107585"/>
                      </a:cubicBezTo>
                      <a:lnTo>
                        <a:pt x="70659" y="146542"/>
                      </a:lnTo>
                      <a:cubicBezTo>
                        <a:pt x="75458" y="149019"/>
                        <a:pt x="81160" y="149019"/>
                        <a:pt x="85959" y="146542"/>
                      </a:cubicBezTo>
                      <a:lnTo>
                        <a:pt x="253303" y="49673"/>
                      </a:lnTo>
                      <a:cubicBezTo>
                        <a:pt x="255717" y="48949"/>
                        <a:pt x="257095" y="46406"/>
                        <a:pt x="256372" y="43987"/>
                      </a:cubicBezTo>
                      <a:cubicBezTo>
                        <a:pt x="255935" y="42510"/>
                        <a:pt x="254776" y="41348"/>
                        <a:pt x="253303" y="40910"/>
                      </a:cubicBezTo>
                      <a:close/>
                    </a:path>
                  </a:pathLst>
                </a:custGeom>
                <a:solidFill>
                  <a:srgbClr val="2B30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983;p19">
                  <a:extLst>
                    <a:ext uri="{FF2B5EF4-FFF2-40B4-BE49-F238E27FC236}">
                      <a16:creationId xmlns:a16="http://schemas.microsoft.com/office/drawing/2014/main" id="{2C37B69F-ECF8-4D77-B5C7-977BBF2A9A0E}"/>
                    </a:ext>
                  </a:extLst>
                </p:cNvPr>
                <p:cNvSpPr/>
                <p:nvPr/>
              </p:nvSpPr>
              <p:spPr>
                <a:xfrm>
                  <a:off x="4974996" y="3900154"/>
                  <a:ext cx="256564" cy="148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64" h="148399" extrusionOk="0">
                      <a:moveTo>
                        <a:pt x="253303" y="40910"/>
                      </a:moveTo>
                      <a:lnTo>
                        <a:pt x="225555" y="24813"/>
                      </a:lnTo>
                      <a:lnTo>
                        <a:pt x="225555" y="24813"/>
                      </a:lnTo>
                      <a:cubicBezTo>
                        <a:pt x="221820" y="26718"/>
                        <a:pt x="217411" y="26718"/>
                        <a:pt x="213676" y="24813"/>
                      </a:cubicBezTo>
                      <a:cubicBezTo>
                        <a:pt x="211785" y="24174"/>
                        <a:pt x="210768" y="22117"/>
                        <a:pt x="211415" y="20222"/>
                      </a:cubicBezTo>
                      <a:cubicBezTo>
                        <a:pt x="211776" y="19155"/>
                        <a:pt x="212612" y="18317"/>
                        <a:pt x="213676" y="17955"/>
                      </a:cubicBezTo>
                      <a:lnTo>
                        <a:pt x="213676" y="17955"/>
                      </a:lnTo>
                      <a:lnTo>
                        <a:pt x="185928" y="1857"/>
                      </a:lnTo>
                      <a:cubicBezTo>
                        <a:pt x="181129" y="-619"/>
                        <a:pt x="175428" y="-619"/>
                        <a:pt x="170629" y="1857"/>
                      </a:cubicBezTo>
                      <a:lnTo>
                        <a:pt x="3189" y="98727"/>
                      </a:lnTo>
                      <a:cubicBezTo>
                        <a:pt x="749" y="99536"/>
                        <a:pt x="-572" y="102184"/>
                        <a:pt x="239" y="104623"/>
                      </a:cubicBezTo>
                      <a:cubicBezTo>
                        <a:pt x="702" y="106023"/>
                        <a:pt x="1795" y="107118"/>
                        <a:pt x="3189" y="107585"/>
                      </a:cubicBezTo>
                      <a:lnTo>
                        <a:pt x="70659" y="146542"/>
                      </a:lnTo>
                      <a:cubicBezTo>
                        <a:pt x="75458" y="149019"/>
                        <a:pt x="81160" y="149019"/>
                        <a:pt x="85959" y="146542"/>
                      </a:cubicBezTo>
                      <a:lnTo>
                        <a:pt x="253303" y="49673"/>
                      </a:lnTo>
                      <a:cubicBezTo>
                        <a:pt x="255717" y="48949"/>
                        <a:pt x="257095" y="46406"/>
                        <a:pt x="256372" y="43987"/>
                      </a:cubicBezTo>
                      <a:cubicBezTo>
                        <a:pt x="255935" y="42510"/>
                        <a:pt x="254776" y="41348"/>
                        <a:pt x="253303" y="40910"/>
                      </a:cubicBezTo>
                      <a:close/>
                    </a:path>
                  </a:pathLst>
                </a:custGeom>
                <a:solidFill>
                  <a:srgbClr val="000000">
                    <a:alpha val="498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984;p19">
                  <a:extLst>
                    <a:ext uri="{FF2B5EF4-FFF2-40B4-BE49-F238E27FC236}">
                      <a16:creationId xmlns:a16="http://schemas.microsoft.com/office/drawing/2014/main" id="{37658FB8-1ED0-449D-A3CB-FF998ADEC64E}"/>
                    </a:ext>
                  </a:extLst>
                </p:cNvPr>
                <p:cNvSpPr/>
                <p:nvPr/>
              </p:nvSpPr>
              <p:spPr>
                <a:xfrm>
                  <a:off x="5189528" y="3920775"/>
                  <a:ext cx="6461" cy="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1" h="3619" extrusionOk="0">
                      <a:moveTo>
                        <a:pt x="6462" y="1810"/>
                      </a:moveTo>
                      <a:cubicBezTo>
                        <a:pt x="6462" y="2809"/>
                        <a:pt x="5015" y="3620"/>
                        <a:pt x="3231" y="3620"/>
                      </a:cubicBezTo>
                      <a:cubicBezTo>
                        <a:pt x="1447" y="3620"/>
                        <a:pt x="0" y="2809"/>
                        <a:pt x="0" y="1810"/>
                      </a:cubicBezTo>
                      <a:cubicBezTo>
                        <a:pt x="0" y="810"/>
                        <a:pt x="1447" y="0"/>
                        <a:pt x="3231" y="0"/>
                      </a:cubicBezTo>
                      <a:cubicBezTo>
                        <a:pt x="5015" y="0"/>
                        <a:pt x="6462" y="810"/>
                        <a:pt x="6462" y="1810"/>
                      </a:cubicBezTo>
                      <a:close/>
                    </a:path>
                  </a:pathLst>
                </a:custGeom>
                <a:solidFill>
                  <a:srgbClr val="2B30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985;p19">
                  <a:extLst>
                    <a:ext uri="{FF2B5EF4-FFF2-40B4-BE49-F238E27FC236}">
                      <a16:creationId xmlns:a16="http://schemas.microsoft.com/office/drawing/2014/main" id="{F0E0EEB7-EF88-46E9-929B-878FE898AFE3}"/>
                    </a:ext>
                  </a:extLst>
                </p:cNvPr>
                <p:cNvSpPr/>
                <p:nvPr/>
              </p:nvSpPr>
              <p:spPr>
                <a:xfrm>
                  <a:off x="5191381" y="3921823"/>
                  <a:ext cx="2668" cy="1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8" h="1547" extrusionOk="0">
                      <a:moveTo>
                        <a:pt x="428" y="1333"/>
                      </a:moveTo>
                      <a:cubicBezTo>
                        <a:pt x="-143" y="1333"/>
                        <a:pt x="-143" y="571"/>
                        <a:pt x="428" y="286"/>
                      </a:cubicBezTo>
                      <a:cubicBezTo>
                        <a:pt x="1007" y="-95"/>
                        <a:pt x="1748" y="-95"/>
                        <a:pt x="2328" y="286"/>
                      </a:cubicBezTo>
                      <a:cubicBezTo>
                        <a:pt x="2613" y="409"/>
                        <a:pt x="2746" y="752"/>
                        <a:pt x="2623" y="1038"/>
                      </a:cubicBezTo>
                      <a:cubicBezTo>
                        <a:pt x="2566" y="1172"/>
                        <a:pt x="2461" y="1276"/>
                        <a:pt x="2328" y="1333"/>
                      </a:cubicBezTo>
                      <a:cubicBezTo>
                        <a:pt x="1730" y="1619"/>
                        <a:pt x="1026" y="1619"/>
                        <a:pt x="428" y="1333"/>
                      </a:cubicBezTo>
                      <a:close/>
                    </a:path>
                  </a:pathLst>
                </a:custGeom>
                <a:solidFill>
                  <a:srgbClr val="FFFFFF">
                    <a:alpha val="98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4" name="Google Shape;986;p19">
                <a:extLst>
                  <a:ext uri="{FF2B5EF4-FFF2-40B4-BE49-F238E27FC236}">
                    <a16:creationId xmlns:a16="http://schemas.microsoft.com/office/drawing/2014/main" id="{A6F8740F-8E1E-4E83-8557-8FC2B0F687F5}"/>
                  </a:ext>
                </a:extLst>
              </p:cNvPr>
              <p:cNvSpPr/>
              <p:nvPr/>
            </p:nvSpPr>
            <p:spPr>
              <a:xfrm>
                <a:off x="7059849" y="3546872"/>
                <a:ext cx="95536" cy="79374"/>
              </a:xfrm>
              <a:custGeom>
                <a:avLst/>
                <a:gdLst/>
                <a:ahLst/>
                <a:cxnLst/>
                <a:rect l="l" t="t" r="r" b="b"/>
                <a:pathLst>
                  <a:path w="163253" h="135636" extrusionOk="0">
                    <a:moveTo>
                      <a:pt x="127338" y="95727"/>
                    </a:moveTo>
                    <a:cubicBezTo>
                      <a:pt x="127338" y="95727"/>
                      <a:pt x="165349" y="61723"/>
                      <a:pt x="163163" y="16670"/>
                    </a:cubicBezTo>
                    <a:cubicBezTo>
                      <a:pt x="160882" y="-14763"/>
                      <a:pt x="141972" y="7906"/>
                      <a:pt x="141972" y="7906"/>
                    </a:cubicBezTo>
                    <a:lnTo>
                      <a:pt x="122966" y="42482"/>
                    </a:lnTo>
                    <a:cubicBezTo>
                      <a:pt x="122966" y="42482"/>
                      <a:pt x="103961" y="67152"/>
                      <a:pt x="86475" y="72772"/>
                    </a:cubicBezTo>
                    <a:cubicBezTo>
                      <a:pt x="73115" y="74058"/>
                      <a:pt x="59820" y="76029"/>
                      <a:pt x="46659" y="78677"/>
                    </a:cubicBezTo>
                    <a:cubicBezTo>
                      <a:pt x="23282" y="83249"/>
                      <a:pt x="0" y="112491"/>
                      <a:pt x="0" y="112491"/>
                    </a:cubicBezTo>
                    <a:lnTo>
                      <a:pt x="30124" y="135637"/>
                    </a:ln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25" name="Picture 14" descr="흑인과 백인 와이파이, 와이파이 컴퓨터 아이콘 무선 기호, 와이파이, 기타, 컴퓨터 네트워크, 휴대 전화 png | PNGWing">
            <a:extLst>
              <a:ext uri="{FF2B5EF4-FFF2-40B4-BE49-F238E27FC236}">
                <a16:creationId xmlns:a16="http://schemas.microsoft.com/office/drawing/2014/main" id="{3B957C84-6E48-4C0E-8804-6208D9E2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89" b="97740" l="1957" r="99457">
                        <a14:foregroundMark x1="32826" y1="12712" x2="34783" y2="12853"/>
                        <a14:foregroundMark x1="52500" y1="35593" x2="55326" y2="39124"/>
                        <a14:foregroundMark x1="47283" y1="59040" x2="55000" y2="63418"/>
                        <a14:foregroundMark x1="55000" y1="63418" x2="55000" y2="63418"/>
                        <a14:foregroundMark x1="49457" y1="89689" x2="50870" y2="92373"/>
                        <a14:foregroundMark x1="49457" y1="8051" x2="58587" y2="11299"/>
                        <a14:foregroundMark x1="46196" y1="10028" x2="31196" y2="16667"/>
                        <a14:foregroundMark x1="19674" y1="22034" x2="7174" y2="32627"/>
                        <a14:foregroundMark x1="61304" y1="8051" x2="79348" y2="15678"/>
                        <a14:foregroundMark x1="49783" y1="989" x2="53696" y2="1695"/>
                        <a14:foregroundMark x1="4891" y1="28814" x2="2065" y2="33333"/>
                        <a14:foregroundMark x1="91196" y1="27684" x2="95326" y2="35028"/>
                        <a14:foregroundMark x1="99565" y1="30085" x2="99457" y2="31497"/>
                        <a14:foregroundMark x1="51957" y1="96045" x2="51087" y2="977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767011" y="3175332"/>
            <a:ext cx="425372" cy="32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회색 라우터 그림 손으로 그려진 된 회색 라우터 그림 회색 라우터, 전자 장치, 된, 회색 라우터무료 다운로드를위한 PNG 및 PSD  파일">
            <a:extLst>
              <a:ext uri="{FF2B5EF4-FFF2-40B4-BE49-F238E27FC236}">
                <a16:creationId xmlns:a16="http://schemas.microsoft.com/office/drawing/2014/main" id="{00C82F68-6098-4352-BB95-1D8015E23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8141" b="90169" l="10000" r="90000">
                        <a14:foregroundMark x1="41719" y1="90169" x2="47500" y2="88633"/>
                        <a14:foregroundMark x1="47188" y1="8141" x2="47188" y2="99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52" t="6620" r="13016" b="6866"/>
          <a:stretch/>
        </p:blipFill>
        <p:spPr bwMode="auto">
          <a:xfrm flipH="1">
            <a:off x="9548705" y="3026008"/>
            <a:ext cx="458807" cy="53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96EE2B8-0FBE-44C3-8823-0FFBA3F4E4E1}"/>
                  </a:ext>
                </a:extLst>
              </p:cNvPr>
              <p:cNvSpPr txBox="1"/>
              <p:nvPr/>
            </p:nvSpPr>
            <p:spPr>
              <a:xfrm>
                <a:off x="2063139" y="4980728"/>
                <a:ext cx="969283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In conventional </a:t>
                </a:r>
                <a:r>
                  <a:rPr lang="en-US" altLang="ko-KR" sz="1400" i="1" dirty="0"/>
                  <a:t>reactive</a:t>
                </a:r>
                <a:r>
                  <a:rPr lang="en-US" altLang="ko-KR" sz="1400" dirty="0"/>
                  <a:t> streaming the user downloads the content at the rate and time of request,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1600" dirty="0"/>
                  <a:t> 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96EE2B8-0FBE-44C3-8823-0FFBA3F4E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139" y="4980728"/>
                <a:ext cx="9692832" cy="338554"/>
              </a:xfrm>
              <a:prstGeom prst="rect">
                <a:avLst/>
              </a:prstGeom>
              <a:blipFill>
                <a:blip r:embed="rId18"/>
                <a:stretch>
                  <a:fillRect l="-189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67E8B41D-A4C2-49E6-9958-5656748EC879}"/>
              </a:ext>
            </a:extLst>
          </p:cNvPr>
          <p:cNvSpPr txBox="1"/>
          <p:nvPr/>
        </p:nvSpPr>
        <p:spPr>
          <a:xfrm>
            <a:off x="1262259" y="5403946"/>
            <a:ext cx="10139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Total energy cost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0F0BC68-C56D-427F-91D4-8942DCE6BA01}"/>
                  </a:ext>
                </a:extLst>
              </p:cNvPr>
              <p:cNvSpPr txBox="1"/>
              <p:nvPr/>
            </p:nvSpPr>
            <p:spPr>
              <a:xfrm>
                <a:off x="1859959" y="5796516"/>
                <a:ext cx="3291050" cy="58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0F0BC68-C56D-427F-91D4-8942DCE6B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959" y="5796516"/>
                <a:ext cx="3291050" cy="580928"/>
              </a:xfrm>
              <a:prstGeom prst="rect">
                <a:avLst/>
              </a:prstGeom>
              <a:blipFill>
                <a:blip r:embed="rId19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8A995D0-2EEF-489D-89A4-ED3A09298540}"/>
                  </a:ext>
                </a:extLst>
              </p:cNvPr>
              <p:cNvSpPr txBox="1"/>
              <p:nvPr/>
            </p:nvSpPr>
            <p:spPr>
              <a:xfrm>
                <a:off x="5192403" y="5999553"/>
                <a:ext cx="229287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/>
                  <a:t>* </a:t>
                </a:r>
                <a:r>
                  <a:rPr lang="ko-KR" altLang="en-US" sz="1100" dirty="0"/>
                  <a:t>에너지 </a:t>
                </a:r>
                <a:r>
                  <a:rPr lang="en-US" altLang="ko-KR" sz="1100" dirty="0"/>
                  <a:t>= </a:t>
                </a:r>
                <a:r>
                  <a:rPr lang="ko-KR" altLang="en-US" sz="1100" dirty="0"/>
                  <a:t>전력 </a:t>
                </a:r>
                <a:r>
                  <a:rPr lang="en-US" altLang="ko-KR" sz="1100" dirty="0"/>
                  <a:t>x </a:t>
                </a:r>
                <a14:m>
                  <m:oMath xmlns:m="http://schemas.openxmlformats.org/officeDocument/2006/math"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ko-KR" altLang="en-US" sz="1100" dirty="0"/>
                  <a:t>시간</a:t>
                </a: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8A995D0-2EEF-489D-89A4-ED3A09298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03" y="5999553"/>
                <a:ext cx="2292870" cy="261610"/>
              </a:xfrm>
              <a:prstGeom prst="rect">
                <a:avLst/>
              </a:prstGeom>
              <a:blipFill>
                <a:blip r:embed="rId20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AE9CB921-4BEF-4A95-B0F2-51F442D0FD16}"/>
              </a:ext>
            </a:extLst>
          </p:cNvPr>
          <p:cNvCxnSpPr>
            <a:cxnSpLocks/>
          </p:cNvCxnSpPr>
          <p:nvPr/>
        </p:nvCxnSpPr>
        <p:spPr>
          <a:xfrm>
            <a:off x="2446035" y="2199620"/>
            <a:ext cx="275303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F40A6907-8FE9-4311-ABFE-99ECD2ED2C6C}"/>
              </a:ext>
            </a:extLst>
          </p:cNvPr>
          <p:cNvCxnSpPr>
            <a:cxnSpLocks/>
          </p:cNvCxnSpPr>
          <p:nvPr/>
        </p:nvCxnSpPr>
        <p:spPr>
          <a:xfrm>
            <a:off x="2388873" y="2330059"/>
            <a:ext cx="275303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C701E968-101A-4E8B-9846-7833253C69C8}"/>
              </a:ext>
            </a:extLst>
          </p:cNvPr>
          <p:cNvCxnSpPr>
            <a:cxnSpLocks/>
          </p:cNvCxnSpPr>
          <p:nvPr/>
        </p:nvCxnSpPr>
        <p:spPr>
          <a:xfrm>
            <a:off x="2461174" y="2432477"/>
            <a:ext cx="275303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1634F3CA-4FE0-4FB5-AB45-FBD22DD89DF4}"/>
              </a:ext>
            </a:extLst>
          </p:cNvPr>
          <p:cNvCxnSpPr>
            <a:cxnSpLocks/>
          </p:cNvCxnSpPr>
          <p:nvPr/>
        </p:nvCxnSpPr>
        <p:spPr>
          <a:xfrm>
            <a:off x="2477400" y="2527482"/>
            <a:ext cx="275303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92196F3-4BE3-422B-81BB-F8837DA0D9C7}"/>
                  </a:ext>
                </a:extLst>
              </p:cNvPr>
              <p:cNvSpPr txBox="1"/>
              <p:nvPr/>
            </p:nvSpPr>
            <p:spPr>
              <a:xfrm>
                <a:off x="7270915" y="5321095"/>
                <a:ext cx="4395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1800" dirty="0"/>
                  <a:t> : AP – </a:t>
                </a:r>
                <a:r>
                  <a:rPr lang="ko-KR" altLang="en-US" sz="1800" dirty="0"/>
                  <a:t>사용자 사이 </a:t>
                </a:r>
                <a:r>
                  <a:rPr lang="ko-KR" altLang="en-US" dirty="0"/>
                  <a:t>사용되는 전송률 </a:t>
                </a:r>
                <a:r>
                  <a:rPr lang="en-US" altLang="ko-KR" sz="1800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92196F3-4BE3-422B-81BB-F8837DA0D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915" y="5321095"/>
                <a:ext cx="4395476" cy="369332"/>
              </a:xfrm>
              <a:prstGeom prst="rect">
                <a:avLst/>
              </a:prstGeom>
              <a:blipFill>
                <a:blip r:embed="rId21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147B942-C000-446E-A857-C41767E5053F}"/>
                  </a:ext>
                </a:extLst>
              </p:cNvPr>
              <p:cNvSpPr txBox="1"/>
              <p:nvPr/>
            </p:nvSpPr>
            <p:spPr>
              <a:xfrm>
                <a:off x="7270915" y="5685086"/>
                <a:ext cx="39438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1800" dirty="0"/>
                  <a:t> : AP – </a:t>
                </a:r>
                <a:r>
                  <a:rPr lang="ko-KR" altLang="en-US" sz="1800" dirty="0"/>
                  <a:t>사용자 가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원하는 전송률</a:t>
                </a:r>
                <a:endParaRPr lang="ko-KR" altLang="en-US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147B942-C000-446E-A857-C41767E50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915" y="5685086"/>
                <a:ext cx="3943814" cy="369332"/>
              </a:xfrm>
              <a:prstGeom prst="rect">
                <a:avLst/>
              </a:prstGeom>
              <a:blipFill>
                <a:blip r:embed="rId22"/>
                <a:stretch>
                  <a:fillRect t="-10000" r="-618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64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8283</TotalTime>
  <Words>1538</Words>
  <Application>Microsoft Office PowerPoint</Application>
  <PresentationFormat>와이드스크린</PresentationFormat>
  <Paragraphs>216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HyhwpEQ</vt:lpstr>
      <vt:lpstr>Noto Sans</vt:lpstr>
      <vt:lpstr>돋움</vt:lpstr>
      <vt:lpstr>맑은 고딕</vt:lpstr>
      <vt:lpstr>Arial</vt:lpstr>
      <vt:lpstr>Calibri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전상은</dc:creator>
  <cp:lastModifiedBy>전상은</cp:lastModifiedBy>
  <cp:revision>126</cp:revision>
  <dcterms:created xsi:type="dcterms:W3CDTF">2019-11-10T14:28:42Z</dcterms:created>
  <dcterms:modified xsi:type="dcterms:W3CDTF">2020-11-23T01:07:35Z</dcterms:modified>
</cp:coreProperties>
</file>