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62" r:id="rId4"/>
    <p:sldId id="264" r:id="rId5"/>
    <p:sldId id="265" r:id="rId6"/>
    <p:sldId id="266" r:id="rId7"/>
    <p:sldId id="267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F269-F4F1-4948-BC53-831361E1F5AB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1B1F-6AEA-4A09-ACD2-3EE80C1A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6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mp4"/><Relationship Id="rId7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11.png"/><Relationship Id="rId4" Type="http://schemas.openxmlformats.org/officeDocument/2006/relationships/video" Target="../media/media2.mp4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AFC74-501A-41C1-9D64-FBB11E9AC43B}"/>
              </a:ext>
            </a:extLst>
          </p:cNvPr>
          <p:cNvSpPr txBox="1"/>
          <p:nvPr/>
        </p:nvSpPr>
        <p:spPr>
          <a:xfrm>
            <a:off x="2104373" y="232412"/>
            <a:ext cx="577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Pendulum Problem(</a:t>
            </a:r>
            <a:r>
              <a:rPr lang="ko-KR" altLang="en-US" dirty="0" err="1"/>
              <a:t>진자운동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53752-A504-44F1-A0F7-6DAC30BECFD5}"/>
                  </a:ext>
                </a:extLst>
              </p:cNvPr>
              <p:cNvSpPr txBox="1"/>
              <p:nvPr/>
            </p:nvSpPr>
            <p:spPr>
              <a:xfrm>
                <a:off x="2052842" y="839244"/>
                <a:ext cx="2893512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dirty="0"/>
                  <a:t>}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F53752-A504-44F1-A0F7-6DAC30BEC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42" y="839244"/>
                <a:ext cx="2893512" cy="382156"/>
              </a:xfrm>
              <a:prstGeom prst="rect">
                <a:avLst/>
              </a:prstGeom>
              <a:blipFill>
                <a:blip r:embed="rId2"/>
                <a:stretch>
                  <a:fillRect l="-1899"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3C7ADCA-231F-4EA0-A815-D70480AD3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5" t="12055" r="36300" b="28584"/>
          <a:stretch/>
        </p:blipFill>
        <p:spPr>
          <a:xfrm>
            <a:off x="8956109" y="908026"/>
            <a:ext cx="1589379" cy="1979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A5AB839-00B4-4D6E-9888-A39A437D14EF}"/>
                  </a:ext>
                </a:extLst>
              </p:cNvPr>
              <p:cNvSpPr/>
              <p:nvPr/>
            </p:nvSpPr>
            <p:spPr>
              <a:xfrm>
                <a:off x="9671466" y="1897582"/>
                <a:ext cx="653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A5AB839-00B4-4D6E-9888-A39A437D1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466" y="1897582"/>
                <a:ext cx="653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F3AA6D-E0BB-4DA0-BE35-EBCC3D7E65E5}"/>
                  </a:ext>
                </a:extLst>
              </p:cNvPr>
              <p:cNvSpPr/>
              <p:nvPr/>
            </p:nvSpPr>
            <p:spPr>
              <a:xfrm>
                <a:off x="9138744" y="2504982"/>
                <a:ext cx="402994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F3AA6D-E0BB-4DA0-BE35-EBCC3D7E6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744" y="2504982"/>
                <a:ext cx="402994" cy="382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0D552B8-1711-4291-BD6A-886D7695B170}"/>
              </a:ext>
            </a:extLst>
          </p:cNvPr>
          <p:cNvSpPr txBox="1"/>
          <p:nvPr/>
        </p:nvSpPr>
        <p:spPr>
          <a:xfrm>
            <a:off x="4565736" y="858145"/>
            <a:ext cx="21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Max_speed</a:t>
            </a:r>
            <a:r>
              <a:rPr lang="en-US" altLang="ko-KR" dirty="0"/>
              <a:t> = 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96437-60B1-4C49-B829-782A129AF0AF}"/>
                  </a:ext>
                </a:extLst>
              </p:cNvPr>
              <p:cNvSpPr txBox="1"/>
              <p:nvPr/>
            </p:nvSpPr>
            <p:spPr>
              <a:xfrm>
                <a:off x="2052842" y="1534327"/>
                <a:ext cx="2025201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{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𝑜𝑟𝑞𝑢𝑒</m:t>
                    </m:r>
                  </m:oMath>
                </a14:m>
                <a:r>
                  <a:rPr lang="en-US" altLang="ko-KR" dirty="0"/>
                  <a:t>}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96437-60B1-4C49-B829-782A129A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42" y="1534327"/>
                <a:ext cx="2025201" cy="382156"/>
              </a:xfrm>
              <a:prstGeom prst="rect">
                <a:avLst/>
              </a:prstGeom>
              <a:blipFill>
                <a:blip r:embed="rId6"/>
                <a:stretch>
                  <a:fillRect l="-2711" t="-9677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2D8857-9F78-45AC-A8E1-743655F494DE}"/>
                  </a:ext>
                </a:extLst>
              </p:cNvPr>
              <p:cNvSpPr txBox="1"/>
              <p:nvPr/>
            </p:nvSpPr>
            <p:spPr>
              <a:xfrm>
                <a:off x="2052842" y="2266914"/>
                <a:ext cx="6302018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Reward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작을 수록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이 작을수록 높은 </a:t>
                </a:r>
                <a:r>
                  <a:rPr lang="en-US" altLang="ko-KR" dirty="0"/>
                  <a:t>Score</a:t>
                </a:r>
                <a:r>
                  <a:rPr lang="ko-KR" altLang="en-US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2D8857-9F78-45AC-A8E1-743655F4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42" y="2266914"/>
                <a:ext cx="6302018" cy="382156"/>
              </a:xfrm>
              <a:prstGeom prst="rect">
                <a:avLst/>
              </a:prstGeom>
              <a:blipFill>
                <a:blip r:embed="rId7"/>
                <a:stretch>
                  <a:fillRect l="-870"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610148-9B86-4AD9-8FC4-6D816BE106E8}"/>
              </a:ext>
            </a:extLst>
          </p:cNvPr>
          <p:cNvSpPr txBox="1"/>
          <p:nvPr/>
        </p:nvSpPr>
        <p:spPr>
          <a:xfrm>
            <a:off x="6701424" y="858639"/>
            <a:ext cx="177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 X 3] </a:t>
            </a:r>
            <a:r>
              <a:rPr lang="en-US" altLang="ko-KR" b="1" dirty="0"/>
              <a:t>matrix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E9AF75-E660-476A-B643-8FF2124E249F}"/>
              </a:ext>
            </a:extLst>
          </p:cNvPr>
          <p:cNvSpPr txBox="1"/>
          <p:nvPr/>
        </p:nvSpPr>
        <p:spPr>
          <a:xfrm>
            <a:off x="4103400" y="1571832"/>
            <a:ext cx="177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 X 1] </a:t>
            </a:r>
            <a:r>
              <a:rPr lang="en-US" altLang="ko-KR" b="1" dirty="0"/>
              <a:t>matrix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5113F-350A-43A1-98D5-18F3D060F78D}"/>
              </a:ext>
            </a:extLst>
          </p:cNvPr>
          <p:cNvSpPr txBox="1"/>
          <p:nvPr/>
        </p:nvSpPr>
        <p:spPr>
          <a:xfrm>
            <a:off x="2104372" y="3059668"/>
            <a:ext cx="72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Actor-Critic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DQN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DDPG(Deep Deterministic Policy Gradient)</a:t>
            </a:r>
            <a:r>
              <a:rPr lang="ko-KR" altLang="en-US" dirty="0"/>
              <a:t> 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78E20AE-73DB-4D75-BC6C-C8AA82DAC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08" y="3663072"/>
            <a:ext cx="3318092" cy="31224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DEBC5-E22A-414B-8C6E-39FCFAE80C96}"/>
              </a:ext>
            </a:extLst>
          </p:cNvPr>
          <p:cNvSpPr/>
          <p:nvPr/>
        </p:nvSpPr>
        <p:spPr>
          <a:xfrm>
            <a:off x="2777908" y="4659682"/>
            <a:ext cx="1828801" cy="1402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833D8D-4503-48AE-8C0C-F426D50D5C79}"/>
              </a:ext>
            </a:extLst>
          </p:cNvPr>
          <p:cNvSpPr/>
          <p:nvPr/>
        </p:nvSpPr>
        <p:spPr>
          <a:xfrm>
            <a:off x="4002477" y="3645680"/>
            <a:ext cx="1872343" cy="1251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F6B40D-1ED5-4EDE-934F-31BD7E50B3E4}"/>
              </a:ext>
            </a:extLst>
          </p:cNvPr>
          <p:cNvCxnSpPr/>
          <p:nvPr/>
        </p:nvCxnSpPr>
        <p:spPr>
          <a:xfrm>
            <a:off x="4606709" y="5912285"/>
            <a:ext cx="25928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247791-B1FC-4A20-9280-620880DE824B}"/>
              </a:ext>
            </a:extLst>
          </p:cNvPr>
          <p:cNvSpPr txBox="1"/>
          <p:nvPr/>
        </p:nvSpPr>
        <p:spPr>
          <a:xfrm>
            <a:off x="7185765" y="5743008"/>
            <a:ext cx="258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Critic(Q - Approximate)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B3A5EC-CB55-4C8D-AAEC-56BFADB9651E}"/>
              </a:ext>
            </a:extLst>
          </p:cNvPr>
          <p:cNvSpPr txBox="1"/>
          <p:nvPr/>
        </p:nvSpPr>
        <p:spPr>
          <a:xfrm>
            <a:off x="7185765" y="4162812"/>
            <a:ext cx="258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Actor(</a:t>
            </a:r>
            <a:r>
              <a:rPr lang="en-US" altLang="ko-KR" sz="1600" dirty="0" err="1"/>
              <a:t>Policy_Gradient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F131593-F596-41BF-A4CE-3378628535BA}"/>
              </a:ext>
            </a:extLst>
          </p:cNvPr>
          <p:cNvCxnSpPr>
            <a:cxnSpLocks/>
          </p:cNvCxnSpPr>
          <p:nvPr/>
        </p:nvCxnSpPr>
        <p:spPr>
          <a:xfrm>
            <a:off x="5890626" y="4334308"/>
            <a:ext cx="137786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CA0784-CAF4-47AD-ABD2-E60C8F87828D}"/>
              </a:ext>
            </a:extLst>
          </p:cNvPr>
          <p:cNvSpPr txBox="1"/>
          <p:nvPr/>
        </p:nvSpPr>
        <p:spPr>
          <a:xfrm>
            <a:off x="9999552" y="4311847"/>
            <a:ext cx="1727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Replay buffer :</a:t>
            </a:r>
          </a:p>
          <a:p>
            <a:r>
              <a:rPr lang="ko-KR" altLang="en-US" sz="1400" dirty="0"/>
              <a:t>샘플간 상관관계를 줄여준다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Target</a:t>
            </a:r>
            <a:r>
              <a:rPr lang="ko-KR" altLang="en-US" sz="1400" dirty="0"/>
              <a:t> </a:t>
            </a:r>
            <a:r>
              <a:rPr lang="en-US" altLang="ko-KR" sz="1400" dirty="0"/>
              <a:t>Q</a:t>
            </a:r>
            <a:r>
              <a:rPr lang="ko-KR" altLang="en-US" sz="1400" dirty="0"/>
              <a:t> </a:t>
            </a:r>
            <a:r>
              <a:rPr lang="en-US" altLang="ko-KR" sz="1400" dirty="0"/>
              <a:t>net:</a:t>
            </a:r>
          </a:p>
          <a:p>
            <a:r>
              <a:rPr lang="en-US" altLang="ko-KR" sz="1400" dirty="0"/>
              <a:t>Update</a:t>
            </a:r>
            <a:r>
              <a:rPr lang="ko-KR" altLang="en-US" sz="1400" dirty="0"/>
              <a:t>시 </a:t>
            </a:r>
            <a:r>
              <a:rPr lang="en-US" altLang="ko-KR" sz="1400" dirty="0"/>
              <a:t>target</a:t>
            </a:r>
            <a:r>
              <a:rPr lang="ko-KR" altLang="en-US" sz="1400" dirty="0"/>
              <a:t>을 안정적으로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5DD2-6C34-4D65-B93C-E160938ED85C}"/>
              </a:ext>
            </a:extLst>
          </p:cNvPr>
          <p:cNvSpPr txBox="1"/>
          <p:nvPr/>
        </p:nvSpPr>
        <p:spPr>
          <a:xfrm>
            <a:off x="9453319" y="4784942"/>
            <a:ext cx="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+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5113F-350A-43A1-98D5-18F3D060F78D}"/>
              </a:ext>
            </a:extLst>
          </p:cNvPr>
          <p:cNvSpPr txBox="1"/>
          <p:nvPr/>
        </p:nvSpPr>
        <p:spPr>
          <a:xfrm>
            <a:off x="2104372" y="232412"/>
            <a:ext cx="72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DPG(Deterministic Policy Gradient) Theorem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8EB4B83-FCFA-432D-80E5-645F69E64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72" y="601744"/>
            <a:ext cx="5668166" cy="46488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914B7-454F-4DCB-B492-9C3A900E7AB5}"/>
                  </a:ext>
                </a:extLst>
              </p:cNvPr>
              <p:cNvSpPr txBox="1"/>
              <p:nvPr/>
            </p:nvSpPr>
            <p:spPr>
              <a:xfrm>
                <a:off x="2371213" y="5779453"/>
                <a:ext cx="8546314" cy="40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914B7-454F-4DCB-B492-9C3A900E7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13" y="5779453"/>
                <a:ext cx="8546314" cy="400751"/>
              </a:xfrm>
              <a:prstGeom prst="rect">
                <a:avLst/>
              </a:prstGeom>
              <a:blipFill>
                <a:blip r:embed="rId3"/>
                <a:stretch>
                  <a:fillRect l="-999" t="-127273" r="-1569" b="-20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CD6EFC-4F90-40F4-ADDB-114F80AA4A37}"/>
              </a:ext>
            </a:extLst>
          </p:cNvPr>
          <p:cNvSpPr txBox="1"/>
          <p:nvPr/>
        </p:nvSpPr>
        <p:spPr>
          <a:xfrm>
            <a:off x="2229633" y="5250593"/>
            <a:ext cx="33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DPG Theorem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26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7422A-75AB-423B-93C1-BEB7A69437E8}"/>
              </a:ext>
            </a:extLst>
          </p:cNvPr>
          <p:cNvSpPr txBox="1"/>
          <p:nvPr/>
        </p:nvSpPr>
        <p:spPr>
          <a:xfrm>
            <a:off x="1921327" y="186246"/>
            <a:ext cx="43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Actor Net Class </a:t>
            </a:r>
            <a:r>
              <a:rPr lang="ko-KR" altLang="en-US" dirty="0"/>
              <a:t>생성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55DD46-234D-4F8A-8417-A605AFF9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061" y="749918"/>
            <a:ext cx="6496163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ActorNetwork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.net_name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build_network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build_network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0.0005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tf.variable_scope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.net_name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tf.placeholder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(tf.float32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input_state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W5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tf.get_variable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"W5"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tf.contrib.layers.xavier_initializer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layer1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W5))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W6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tf.get_variable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"W6"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tf.contrib.layers.xavier_initializer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tf.nn.tanh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(layer1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W6))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tf.placeholder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=tf.float32)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tf.placeholder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=tf.float32)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._Q3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tf.placeholder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=tf.float32)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._Q4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tf.placeholder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=tf.float32)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layer1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._Q1))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layer2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._Q2))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tf.concat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([layer1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layer2]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layer3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._Q3))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(layer3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._Q4)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tf.reduce_mean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tf.train.AdamOptimizer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minimize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np.reshape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.session.run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Q_4):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.session.run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._Q1: Q_1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._Q2: Q_2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._Q3: Q_3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._Q4: Q_4})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01793-380C-46D4-B652-6BCB1EE50FE3}"/>
              </a:ext>
            </a:extLst>
          </p:cNvPr>
          <p:cNvSpPr txBox="1"/>
          <p:nvPr/>
        </p:nvSpPr>
        <p:spPr>
          <a:xfrm>
            <a:off x="1921327" y="47746"/>
            <a:ext cx="43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Critic Net Class </a:t>
            </a:r>
            <a:r>
              <a:rPr lang="ko-KR" altLang="en-US" dirty="0"/>
              <a:t>생성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960C55-B2A0-41C5-8D3D-EC254CC09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327" y="778715"/>
            <a:ext cx="9645041" cy="58785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CriticNetwork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.net_name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build_network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build_network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l_rate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tf.variable_scope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.net_name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tf.placeholder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(tf.float32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input_state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tf.placeholder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(tf.float32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output_action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W1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tf.get_variable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"W1"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tf.contrib.layers.xavier_initializer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layer1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W1))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W2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tf.get_variable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"W2"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tf.contrib.layers.xavier_initializer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layer2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W2))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tf.concat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([layer1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layer2]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W3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tf.get_variable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"W3"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tf.contrib.layers.xavier_initializer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layer3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W3))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W4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tf.get_variable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"W4"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tf.contrib.layers.xavier_initializer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tf.matmul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(layer3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W4)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.W1 = W1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.W2 = W2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.W3 = W3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.W4 = W4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tf.placeholder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=tf.float32)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tf.reduce_mean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tf.square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tf.train.AdamOptimizer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l_rate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minimize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Q_par_1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.W1)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.W2)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.W3)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.W4)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np.reshape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np.reshape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target_Q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.session.run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target_Q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7B96A-A87A-440C-A647-A0EFD6E99848}"/>
              </a:ext>
            </a:extLst>
          </p:cNvPr>
          <p:cNvSpPr txBox="1"/>
          <p:nvPr/>
        </p:nvSpPr>
        <p:spPr>
          <a:xfrm>
            <a:off x="2141951" y="1304436"/>
            <a:ext cx="5285983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학습함수 행성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5B79B2-7977-466A-9A5E-9DEE2ECBB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51" y="1905506"/>
            <a:ext cx="9670093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(Critic_net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target_Critic_net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Actor_net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target_Actor_net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train_batch):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x_stack = np.empty(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).reshape(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x_1_stack = np.empty(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).reshape(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y_stack = np.empty(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).reshape(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terminal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train_batch: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target = reward + dis * target_Critic_net.predict(next_state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target_Actor_net.predict(next_state))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y_stack = np.vstack([y_stack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target])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x_stack = np.vstack([x_stack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state])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x_1_stack = np.vstack([x_1_stack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action])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Q1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Q4 = Critic_net.Q_par_1()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Critic_net.update(x_stack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x_1_stack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y_stack)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Actor_net.update(x_stack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Q2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Q3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Q4)</a:t>
            </a:r>
            <a:endParaRPr kumimoji="0" lang="ko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0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7B96A-A87A-440C-A647-A0EFD6E99848}"/>
              </a:ext>
            </a:extLst>
          </p:cNvPr>
          <p:cNvSpPr txBox="1"/>
          <p:nvPr/>
        </p:nvSpPr>
        <p:spPr>
          <a:xfrm>
            <a:off x="2141951" y="955687"/>
            <a:ext cx="5285983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네트워크 분리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DBCF3F-2832-48E3-AD78-33EE4C88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51" y="1330213"/>
            <a:ext cx="739035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get_copy_var_ops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dest_scope_name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src_scope_name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op_holder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src_vars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tf.get_collection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tf.GraphKeys.TRAINABLE_VARIABLES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src_scope_name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dest_vars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tf.get_collection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tf.GraphKeys.TRAINABLE_VARIABLES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dest_scope_name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src_var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dest_var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src_vars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dest_vars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op_holder.append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dest_var.assign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dest_var.value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TAU)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src_var.value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TAU))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op_holder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9D4EE3-4BBC-4A55-8AA4-071E6DBF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51" y="4704581"/>
            <a:ext cx="739035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 = gym.make(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'Pendulum-v0'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 = env.observation_space.shape[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3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 = env.action_space.shape[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buffer_limit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50000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REPLAY_MEMORY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2000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dis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0.99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TAU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0.005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08AC7-0F4D-4DE7-96F1-4D6EA33D2A55}"/>
              </a:ext>
            </a:extLst>
          </p:cNvPr>
          <p:cNvSpPr txBox="1"/>
          <p:nvPr/>
        </p:nvSpPr>
        <p:spPr>
          <a:xfrm>
            <a:off x="2141951" y="4245635"/>
            <a:ext cx="5285983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메인함수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35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08118-79FF-4D90-81DD-24CEA0A7050F}"/>
              </a:ext>
            </a:extLst>
          </p:cNvPr>
          <p:cNvSpPr txBox="1"/>
          <p:nvPr/>
        </p:nvSpPr>
        <p:spPr>
          <a:xfrm>
            <a:off x="1921327" y="232412"/>
            <a:ext cx="5285983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5-1. </a:t>
            </a:r>
            <a:r>
              <a:rPr lang="ko-KR" altLang="en-US" dirty="0" err="1"/>
              <a:t>메인함수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FD6A15-7084-438D-8E28-71213E91E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327" y="747056"/>
            <a:ext cx="9031266" cy="58785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max_episodes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replay_buffer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collections.deque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buffer_limit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rlist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tf.Session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Critic_net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CriticNetwork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Critic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target_Critic_net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CriticNetwork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target_c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Actor_net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ActorNetwork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Actor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target_Actor_net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ActorNetwork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target_a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tf.global_variables_initializer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copy_ops_c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get_copy_var_ops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dest_scope_name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target_c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src_scope_name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Critic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copy_ops_a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get_copy_var_ops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dest_scope_name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target_a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src_scope_name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Actor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copy_ops_c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copy_ops_a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max_episodes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env.reset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Actor_net.predict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ou_noise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env.render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terminal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env.step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replay_buffer.append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terminal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terminal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replay_buffer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&gt; REPLAY_MEMORY: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minibatch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rd.sample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replay_buffer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Critic_net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target_Critic_net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Actor_net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target_Actor_net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minibatch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copy_ops_c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sess.run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copy_ops_a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Episode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{}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{}"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rlist.append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6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307568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D33B2-DAE9-4A4C-8646-A667AFFC4E3C}"/>
              </a:ext>
            </a:extLst>
          </p:cNvPr>
          <p:cNvSpPr txBox="1"/>
          <p:nvPr/>
        </p:nvSpPr>
        <p:spPr>
          <a:xfrm>
            <a:off x="2096698" y="4795787"/>
            <a:ext cx="253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200</a:t>
            </a:r>
          </a:p>
          <a:p>
            <a:pPr algn="ctr"/>
            <a:r>
              <a:rPr lang="en-US" altLang="ko-KR" dirty="0"/>
              <a:t>Score: -1500~-1400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1DAD9-CC33-48A6-884F-5E0A1537D24D}"/>
              </a:ext>
            </a:extLst>
          </p:cNvPr>
          <p:cNvSpPr txBox="1"/>
          <p:nvPr/>
        </p:nvSpPr>
        <p:spPr>
          <a:xfrm>
            <a:off x="5571598" y="4795787"/>
            <a:ext cx="253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400</a:t>
            </a:r>
          </a:p>
          <a:p>
            <a:pPr algn="ctr"/>
            <a:r>
              <a:rPr lang="en-US" altLang="ko-KR" dirty="0"/>
              <a:t>Score: -1000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917F2-8103-4B2E-B7E3-90BE504E7896}"/>
              </a:ext>
            </a:extLst>
          </p:cNvPr>
          <p:cNvSpPr txBox="1"/>
          <p:nvPr/>
        </p:nvSpPr>
        <p:spPr>
          <a:xfrm>
            <a:off x="9023829" y="4795787"/>
            <a:ext cx="253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600</a:t>
            </a:r>
          </a:p>
          <a:p>
            <a:pPr algn="ctr"/>
            <a:r>
              <a:rPr lang="en-US" altLang="ko-KR" dirty="0"/>
              <a:t>Score: -200</a:t>
            </a:r>
            <a:endParaRPr lang="ko-KR" altLang="en-US" dirty="0"/>
          </a:p>
        </p:txBody>
      </p:sp>
      <p:pic>
        <p:nvPicPr>
          <p:cNvPr id="4" name="200">
            <a:hlinkClick r:id="" action="ppaction://media"/>
            <a:extLst>
              <a:ext uri="{FF2B5EF4-FFF2-40B4-BE49-F238E27FC236}">
                <a16:creationId xmlns:a16="http://schemas.microsoft.com/office/drawing/2014/main" id="{BD1841E3-5C82-4A04-B0E0-03B1D9FF6D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20935" y="2245834"/>
            <a:ext cx="2413696" cy="2549953"/>
          </a:xfrm>
          <a:prstGeom prst="rect">
            <a:avLst/>
          </a:prstGeom>
        </p:spPr>
      </p:pic>
      <p:pic>
        <p:nvPicPr>
          <p:cNvPr id="5" name="400">
            <a:hlinkClick r:id="" action="ppaction://media"/>
            <a:extLst>
              <a:ext uri="{FF2B5EF4-FFF2-40B4-BE49-F238E27FC236}">
                <a16:creationId xmlns:a16="http://schemas.microsoft.com/office/drawing/2014/main" id="{BC16B21A-441D-4453-BDF1-1490AD2F2F0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571598" y="2245834"/>
            <a:ext cx="2413696" cy="2549953"/>
          </a:xfrm>
          <a:prstGeom prst="rect">
            <a:avLst/>
          </a:prstGeom>
        </p:spPr>
      </p:pic>
      <p:pic>
        <p:nvPicPr>
          <p:cNvPr id="11" name="600">
            <a:hlinkClick r:id="" action="ppaction://media"/>
            <a:extLst>
              <a:ext uri="{FF2B5EF4-FFF2-40B4-BE49-F238E27FC236}">
                <a16:creationId xmlns:a16="http://schemas.microsoft.com/office/drawing/2014/main" id="{63919850-236E-471F-AB6A-61003DB23674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023829" y="2245834"/>
            <a:ext cx="2413696" cy="25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66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ACACC0F-ADA6-4830-88B7-F78B970AA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09" y="1005791"/>
            <a:ext cx="5852172" cy="43799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pendulum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Problem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41EB9-FA43-4935-B266-4260DDEB0FC7}"/>
              </a:ext>
            </a:extLst>
          </p:cNvPr>
          <p:cNvSpPr txBox="1"/>
          <p:nvPr/>
        </p:nvSpPr>
        <p:spPr>
          <a:xfrm>
            <a:off x="5574082" y="5201110"/>
            <a:ext cx="321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30FD-EE1D-4AE8-B712-A7030C25852A}"/>
              </a:ext>
            </a:extLst>
          </p:cNvPr>
          <p:cNvSpPr txBox="1"/>
          <p:nvPr/>
        </p:nvSpPr>
        <p:spPr>
          <a:xfrm>
            <a:off x="4003326" y="2184306"/>
            <a:ext cx="430887" cy="2617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600" dirty="0"/>
              <a:t>Score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204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263</Words>
  <Application>Microsoft Office PowerPoint</Application>
  <PresentationFormat>와이드스크린</PresentationFormat>
  <Paragraphs>68</Paragraphs>
  <Slides>9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141</cp:revision>
  <dcterms:created xsi:type="dcterms:W3CDTF">2019-05-01T03:51:59Z</dcterms:created>
  <dcterms:modified xsi:type="dcterms:W3CDTF">2019-08-20T04:51:55Z</dcterms:modified>
</cp:coreProperties>
</file>