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8" r:id="rId4"/>
    <p:sldId id="269" r:id="rId5"/>
    <p:sldId id="267" r:id="rId6"/>
    <p:sldId id="270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FEE8EA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DC5FB-8D9D-4203-A2B4-EE00EE771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08EEF-6821-48C4-A2A2-807B38D4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EF64A-EEF0-471C-97F3-1C38FBFC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B88FD-583C-4DFF-A870-57585C2E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D4F49-33D9-4C28-986A-55E17F3A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6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BFC1-BE5B-48F6-AF72-F8104123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8129D-3739-4C9A-AFDF-EF35C49B0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97884-97BB-4044-AC33-02515722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341A-CFC5-461C-AD5D-E1EA5B4C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B8A4E-1B4C-413B-81B2-56275940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3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B401C6-6EA8-4DB3-B001-9AF9ECC34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E7E6C9-A680-4943-A3FA-D67C22CA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4B47E-CB10-4D1A-A784-7E5A0FC2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C64A1-EC8B-4065-BC84-41FE96E3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20A09-370F-4D4E-B1D5-88C774A4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5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D56B-9D7E-4342-87B9-4F5D1031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6EE6B-D61A-43FF-A1E8-4BACD501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8FE96-3ED4-4202-B608-4CFAFE57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23C1B-5221-4176-831D-593CC9B1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E4DA9-5E2A-4900-80CB-9D43DFEE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51AFF-F278-440D-849C-E9FF3C5F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6E43F-E069-4760-BC62-B145D073B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003AF-FBDB-4F3E-9FAB-46C0F43C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983CA-B1A6-4C2E-ADA5-18EC1504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D32B2-2268-4CFB-8212-FF9EF41C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4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0017B-508F-4B18-ADEE-75A7D0D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D4CB6-7B7D-4A8B-BA85-09BFD209C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C087DC-4F55-4162-9A97-0C42CEAB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71531-D9C5-4F4F-BD11-2EDCFD9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E2CBE-F5F6-49CA-BE26-DE4E45BD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69224-CB26-41DF-BA82-F42CB9F4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7DD1-11BD-47EE-BD55-434882C6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BA489-DF2D-4561-BAD1-C561F9F6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F5376-2AF5-4112-9F9B-BE4AF108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237E2B-955D-4078-8D8D-8AD0C4ABC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769A21-2F56-495C-BB3C-39CE0C317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86BAD4-4ECE-4A1A-95C7-058196F1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A16594-BE9B-4D36-828D-B62A68A0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767D52-7E16-40C4-B784-E4DAA144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47EE-080B-468B-A824-600FA57B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796AD-18B9-47A8-AA6B-C2B58B83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2B09F-0DAB-48A5-9206-C80150C7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5740C-51D7-4F75-A29E-09C2BDB4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0922F3-260F-4F4B-8A04-5098FB33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CBA4A5-F3F9-4945-90C0-3EC8C349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F819E-D0FB-4833-A982-9DB801CB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FF43C-07D4-4C5D-A17D-D96AB033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D6370-799D-4872-A5D3-1CF44A367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13B7F-277E-4721-93E1-FC61EDBB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FA86A-8DE7-4849-8273-A59FD2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47895-119A-44B2-BC28-DE0FABBE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CC71C-46B3-45A5-9B47-1AA6D620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EFE8-57CC-4E88-BA99-843F059B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C8347A-6863-42CE-A021-79AFA87B6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45E01F-C94A-46DF-B6E0-8CAD5FD58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70A58-FBE1-4FA7-81ED-96EA4BF6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6EFF4-DD15-438F-95FF-E9B7CADD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6367F-D63A-4E2C-B9B3-779FB443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7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202FEC-E7F6-4AC7-A86D-1414DD65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D868D-0201-4B9D-AD7B-18D3B187A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EB78A-E52B-4B11-8125-1337A4279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0583-BAC1-4044-A1CD-5EE0D3A2FA02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5E120-F5A9-4346-B0E1-17872403D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3D9FB-90D7-4395-98CF-9F883289B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Model-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Based 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Reinforcement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Learning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A5B02-4F3C-4B01-ACFB-E6B3AD8837CF}"/>
              </a:ext>
            </a:extLst>
          </p:cNvPr>
          <p:cNvSpPr txBox="1"/>
          <p:nvPr/>
        </p:nvSpPr>
        <p:spPr>
          <a:xfrm>
            <a:off x="3030024" y="2048159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Last lecture : learn policy directly from experience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55124-D185-4914-A877-8A96E1DE9C39}"/>
              </a:ext>
            </a:extLst>
          </p:cNvPr>
          <p:cNvSpPr txBox="1"/>
          <p:nvPr/>
        </p:nvSpPr>
        <p:spPr>
          <a:xfrm>
            <a:off x="4419600" y="2372315"/>
            <a:ext cx="2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Policy based method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890A10-2E90-40E1-9151-9CED7BD55CB7}"/>
              </a:ext>
            </a:extLst>
          </p:cNvPr>
          <p:cNvSpPr txBox="1"/>
          <p:nvPr/>
        </p:nvSpPr>
        <p:spPr>
          <a:xfrm>
            <a:off x="3030024" y="2741647"/>
            <a:ext cx="797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Previous lectures : learn value function directly from experience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D432A-92D1-4348-88FF-FC389AB22F50}"/>
              </a:ext>
            </a:extLst>
          </p:cNvPr>
          <p:cNvSpPr txBox="1"/>
          <p:nvPr/>
        </p:nvSpPr>
        <p:spPr>
          <a:xfrm>
            <a:off x="4419600" y="3059668"/>
            <a:ext cx="437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Value function based method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6E2A3-8136-40D0-B604-1E81F764792B}"/>
              </a:ext>
            </a:extLst>
          </p:cNvPr>
          <p:cNvSpPr txBox="1"/>
          <p:nvPr/>
        </p:nvSpPr>
        <p:spPr>
          <a:xfrm>
            <a:off x="3030024" y="3637964"/>
            <a:ext cx="797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lectures : learn model directly from experience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C6D29F-1ACB-482D-8398-5F5867EB94CC}"/>
              </a:ext>
            </a:extLst>
          </p:cNvPr>
          <p:cNvSpPr txBox="1"/>
          <p:nvPr/>
        </p:nvSpPr>
        <p:spPr>
          <a:xfrm>
            <a:off x="3030024" y="4282395"/>
            <a:ext cx="797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use</a:t>
            </a:r>
            <a:r>
              <a:rPr lang="en-US" altLang="ko-KR" b="1" dirty="0"/>
              <a:t> Planning </a:t>
            </a:r>
            <a:r>
              <a:rPr lang="en-US" altLang="ko-KR" dirty="0"/>
              <a:t>to construct a value function or policy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60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Model-Based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And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Model-Free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789080-9A42-4F9B-A935-280A750F03D8}"/>
              </a:ext>
            </a:extLst>
          </p:cNvPr>
          <p:cNvSpPr txBox="1"/>
          <p:nvPr/>
        </p:nvSpPr>
        <p:spPr>
          <a:xfrm>
            <a:off x="3030024" y="1351873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Model-Free RL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CCA81-C3AE-4E86-B808-B98EB0032652}"/>
              </a:ext>
            </a:extLst>
          </p:cNvPr>
          <p:cNvSpPr txBox="1"/>
          <p:nvPr/>
        </p:nvSpPr>
        <p:spPr>
          <a:xfrm>
            <a:off x="3892492" y="1739228"/>
            <a:ext cx="623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No model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7BB62F2-5807-4D73-A06E-A7D4A516B525}"/>
              </a:ext>
            </a:extLst>
          </p:cNvPr>
          <p:cNvSpPr txBox="1"/>
          <p:nvPr/>
        </p:nvSpPr>
        <p:spPr>
          <a:xfrm>
            <a:off x="3892492" y="2126583"/>
            <a:ext cx="623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Learn value function (and/or policy) from experience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8964A3-D2F0-48AC-98EE-D16C0DC60C4A}"/>
              </a:ext>
            </a:extLst>
          </p:cNvPr>
          <p:cNvSpPr txBox="1"/>
          <p:nvPr/>
        </p:nvSpPr>
        <p:spPr>
          <a:xfrm>
            <a:off x="4169328" y="2495510"/>
            <a:ext cx="623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The agent doesn’t make any effort to explicitly represent the transition dynamics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310F6C-F6B8-406E-AF43-FF4B39955B1C}"/>
              </a:ext>
            </a:extLst>
          </p:cNvPr>
          <p:cNvSpPr txBox="1"/>
          <p:nvPr/>
        </p:nvSpPr>
        <p:spPr>
          <a:xfrm>
            <a:off x="3030024" y="3385351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Model-Based RL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F71922-855D-4310-ABC4-7FB7DAE11B1C}"/>
              </a:ext>
            </a:extLst>
          </p:cNvPr>
          <p:cNvSpPr txBox="1"/>
          <p:nvPr/>
        </p:nvSpPr>
        <p:spPr>
          <a:xfrm>
            <a:off x="3892492" y="3813527"/>
            <a:ext cx="623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Learn a model from experience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A886A4-9419-4FCD-9F37-1D8A166676C1}"/>
              </a:ext>
            </a:extLst>
          </p:cNvPr>
          <p:cNvSpPr txBox="1"/>
          <p:nvPr/>
        </p:nvSpPr>
        <p:spPr>
          <a:xfrm>
            <a:off x="3892492" y="4241703"/>
            <a:ext cx="623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Plan value function (and/or policy) from model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FBEABC-B11D-48CD-A65E-4F0EBE19887E}"/>
              </a:ext>
            </a:extLst>
          </p:cNvPr>
          <p:cNvSpPr txBox="1"/>
          <p:nvPr/>
        </p:nvSpPr>
        <p:spPr>
          <a:xfrm>
            <a:off x="4169328" y="4549849"/>
            <a:ext cx="623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Learns a model from experience.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B8859D-9FF3-48AA-958B-D55CDC22B7E1}"/>
              </a:ext>
            </a:extLst>
          </p:cNvPr>
          <p:cNvSpPr txBox="1"/>
          <p:nvPr/>
        </p:nvSpPr>
        <p:spPr>
          <a:xfrm>
            <a:off x="4169328" y="4919181"/>
            <a:ext cx="673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Look ahead to think to compute to figure out what right value function or action</a:t>
            </a:r>
            <a:r>
              <a:rPr lang="en-US" altLang="ko-KR" dirty="0"/>
              <a:t> are select in this environment.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18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Model-Based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And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Model-Free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C4C2B5-505D-4B65-B23A-CB5AA16D6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70" y="1329930"/>
            <a:ext cx="3972737" cy="4198140"/>
          </a:xfrm>
          <a:prstGeom prst="rect">
            <a:avLst/>
          </a:prstGeom>
        </p:spPr>
      </p:pic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2490838-FA02-495A-A40C-941690333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961" y="1227309"/>
            <a:ext cx="3972737" cy="4300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BCCE28-F17E-4FE1-B989-51085BB24C9A}"/>
              </a:ext>
            </a:extLst>
          </p:cNvPr>
          <p:cNvSpPr txBox="1"/>
          <p:nvPr/>
        </p:nvSpPr>
        <p:spPr>
          <a:xfrm>
            <a:off x="3475573" y="881035"/>
            <a:ext cx="233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Model-Free RL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044E1-0045-4B7E-86F1-CF8E69E7F02B}"/>
              </a:ext>
            </a:extLst>
          </p:cNvPr>
          <p:cNvSpPr txBox="1"/>
          <p:nvPr/>
        </p:nvSpPr>
        <p:spPr>
          <a:xfrm>
            <a:off x="8363864" y="881035"/>
            <a:ext cx="233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Model-Based RL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BFAAE-78BD-47C4-A6A1-79A1A39003FB}"/>
              </a:ext>
            </a:extLst>
          </p:cNvPr>
          <p:cNvSpPr txBox="1"/>
          <p:nvPr/>
        </p:nvSpPr>
        <p:spPr>
          <a:xfrm>
            <a:off x="3380763" y="5528070"/>
            <a:ext cx="29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Real World(environment)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C14DC0-4B66-46F6-B246-42FCD307314A}"/>
              </a:ext>
            </a:extLst>
          </p:cNvPr>
          <p:cNvSpPr txBox="1"/>
          <p:nvPr/>
        </p:nvSpPr>
        <p:spPr>
          <a:xfrm>
            <a:off x="7797272" y="5544573"/>
            <a:ext cx="347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Imagined World(environment)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8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Model-Based 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RL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B48F98-6E66-430A-82D9-FD3CD34F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64" y="1102526"/>
            <a:ext cx="5957934" cy="46529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3A1514C-7C69-46C1-A95B-B0A95A1C290D}"/>
              </a:ext>
            </a:extLst>
          </p:cNvPr>
          <p:cNvSpPr/>
          <p:nvPr/>
        </p:nvSpPr>
        <p:spPr>
          <a:xfrm>
            <a:off x="7751428" y="3875714"/>
            <a:ext cx="1870744" cy="629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9D6A1-9659-4EFB-9051-B12D4BF2396E}"/>
              </a:ext>
            </a:extLst>
          </p:cNvPr>
          <p:cNvSpPr txBox="1"/>
          <p:nvPr/>
        </p:nvSpPr>
        <p:spPr>
          <a:xfrm>
            <a:off x="9622172" y="3766224"/>
            <a:ext cx="2253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agents actual experience this is it really interaction with real world(not imagine)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41158-C080-4BD7-8D2A-6DE55587A6A4}"/>
              </a:ext>
            </a:extLst>
          </p:cNvPr>
          <p:cNvSpPr txBox="1"/>
          <p:nvPr/>
        </p:nvSpPr>
        <p:spPr>
          <a:xfrm>
            <a:off x="6599340" y="5734435"/>
            <a:ext cx="115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Build up model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27645-3633-4C7A-9DC8-5A0AAA82F8FE}"/>
              </a:ext>
            </a:extLst>
          </p:cNvPr>
          <p:cNvSpPr txBox="1"/>
          <p:nvPr/>
        </p:nvSpPr>
        <p:spPr>
          <a:xfrm>
            <a:off x="8042245" y="5734435"/>
            <a:ext cx="402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How that env acts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The env does every time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769FB3-D455-4DBC-89A7-8AD2A43DAC94}"/>
              </a:ext>
            </a:extLst>
          </p:cNvPr>
          <p:cNvSpPr/>
          <p:nvPr/>
        </p:nvSpPr>
        <p:spPr>
          <a:xfrm>
            <a:off x="4853877" y="3875714"/>
            <a:ext cx="1233734" cy="6291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DBA083-A858-4C95-94B3-D548ED41ADC6}"/>
              </a:ext>
            </a:extLst>
          </p:cNvPr>
          <p:cNvSpPr txBox="1"/>
          <p:nvPr/>
        </p:nvSpPr>
        <p:spPr>
          <a:xfrm>
            <a:off x="2661751" y="3858557"/>
            <a:ext cx="216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is like a look ahead process.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D41DF-0801-453B-BE4A-BD730120B70B}"/>
              </a:ext>
            </a:extLst>
          </p:cNvPr>
          <p:cNvSpPr txBox="1"/>
          <p:nvPr/>
        </p:nvSpPr>
        <p:spPr>
          <a:xfrm>
            <a:off x="5753188" y="854705"/>
            <a:ext cx="267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Then you used to act in the real world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010E81-D102-485D-9EBC-3EF060786ED7}"/>
              </a:ext>
            </a:extLst>
          </p:cNvPr>
          <p:cNvSpPr txBox="1"/>
          <p:nvPr/>
        </p:nvSpPr>
        <p:spPr>
          <a:xfrm>
            <a:off x="2145092" y="303087"/>
            <a:ext cx="721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Based reinforcement learning we can kind of define it by this cycle.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C4EF5B-E38E-4C90-8378-46835F3278A7}"/>
              </a:ext>
            </a:extLst>
          </p:cNvPr>
          <p:cNvSpPr txBox="1"/>
          <p:nvPr/>
        </p:nvSpPr>
        <p:spPr>
          <a:xfrm>
            <a:off x="2112647" y="1665323"/>
            <a:ext cx="326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to have interactions with that model and the interactions with model generate value/policy</a:t>
            </a:r>
          </a:p>
        </p:txBody>
      </p:sp>
    </p:spTree>
    <p:extLst>
      <p:ext uri="{BB962C8B-B14F-4D97-AF65-F5344CB8AC3E}">
        <p14:creationId xmlns:p14="http://schemas.microsoft.com/office/powerpoint/2010/main" val="332452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Advantages of Model-Based RL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727B8-89DE-45B0-947D-A5DB40BA8E5B}"/>
              </a:ext>
            </a:extLst>
          </p:cNvPr>
          <p:cNvSpPr txBox="1"/>
          <p:nvPr/>
        </p:nvSpPr>
        <p:spPr>
          <a:xfrm>
            <a:off x="3030024" y="1737766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Advantages: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F30D89-A079-4473-ACCF-6EA7153786C7}"/>
              </a:ext>
            </a:extLst>
          </p:cNvPr>
          <p:cNvSpPr txBox="1"/>
          <p:nvPr/>
        </p:nvSpPr>
        <p:spPr>
          <a:xfrm>
            <a:off x="3892491" y="2242567"/>
            <a:ext cx="695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Can efficiently learn model by supervised learning methods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39B5E-C748-446A-B77D-581576096996}"/>
              </a:ext>
            </a:extLst>
          </p:cNvPr>
          <p:cNvSpPr txBox="1"/>
          <p:nvPr/>
        </p:nvSpPr>
        <p:spPr>
          <a:xfrm>
            <a:off x="3892492" y="2913796"/>
            <a:ext cx="623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Can reason about model uncertainty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9751B-8960-47E4-B00F-111288D06FA6}"/>
              </a:ext>
            </a:extLst>
          </p:cNvPr>
          <p:cNvSpPr txBox="1"/>
          <p:nvPr/>
        </p:nvSpPr>
        <p:spPr>
          <a:xfrm>
            <a:off x="3030024" y="3489415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Disadvantages: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5F22D-EB22-41ED-B48C-4451B5E43242}"/>
              </a:ext>
            </a:extLst>
          </p:cNvPr>
          <p:cNvSpPr txBox="1"/>
          <p:nvPr/>
        </p:nvSpPr>
        <p:spPr>
          <a:xfrm>
            <a:off x="3892491" y="3994216"/>
            <a:ext cx="695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First learn a model, then construct a value function.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97D242-FED4-42A3-82A3-1FB6A9578DE8}"/>
              </a:ext>
            </a:extLst>
          </p:cNvPr>
          <p:cNvSpPr txBox="1"/>
          <p:nvPr/>
        </p:nvSpPr>
        <p:spPr>
          <a:xfrm>
            <a:off x="4320330" y="4381571"/>
            <a:ext cx="623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Two sources of approximation error.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497F8F-0233-42D7-9071-A6FF5CF8FF31}"/>
              </a:ext>
            </a:extLst>
          </p:cNvPr>
          <p:cNvSpPr txBox="1"/>
          <p:nvPr/>
        </p:nvSpPr>
        <p:spPr>
          <a:xfrm>
            <a:off x="4320330" y="2562702"/>
            <a:ext cx="695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Able to lookahead its able to estimate the value function.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22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What is a Model?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068AB6-601D-46E7-AF38-5E0FBF33B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07" y="818785"/>
            <a:ext cx="8240275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Model Learning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FC84C757-9B3A-4CCF-B9FD-0F11641A0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49" y="708858"/>
            <a:ext cx="8602275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4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284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전상은</cp:lastModifiedBy>
  <cp:revision>82</cp:revision>
  <dcterms:created xsi:type="dcterms:W3CDTF">2019-05-08T04:21:03Z</dcterms:created>
  <dcterms:modified xsi:type="dcterms:W3CDTF">2019-10-08T08:47:24Z</dcterms:modified>
</cp:coreProperties>
</file>