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7" r:id="rId4"/>
    <p:sldId id="266" r:id="rId5"/>
    <p:sldId id="265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F0835-1147-4559-AFB5-7B8EA3B73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FB7CD2-1F34-43BF-AE0A-9413A7C0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3E220-1596-47CB-A97B-91895F6E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BD875-D658-4724-8C24-882DABB7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34944-8728-45B8-9AE8-15874D1D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3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7394C-9BDC-4B55-903E-C6902676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F86CEA-B8F8-4FC3-9E02-A2C97D090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D0F54-1446-4003-957A-483ACEF1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979C7-E380-4E6D-8B28-73DF5F54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74416-57B4-4636-8177-F4DC7E99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1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105347-047D-414F-BB21-0E3CF99C2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95974-A2EA-43F1-A7D5-8F312F334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24ADC-5412-4C38-B334-64BDEC4D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8BB49-8700-47F2-A5AC-4810C764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8AE62-B6C0-4A53-8D65-20EFF885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C19B5-7E57-4812-A162-0425D073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550B1-2C79-4351-A68D-6177688A6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A8011-3CDA-453E-9D6A-37B71B9E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2E1D0-4CEF-4881-BDD5-11FFC726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B470B-E648-43E2-A549-A5DCE2B5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0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7FD69-9B0A-465E-B2EE-4FF498F4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62AEE6-F0C3-41D0-9551-001AC75A6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176BC-23CE-428B-901F-4CD25884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5680F-0F32-4D83-A9BA-71205049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657E6-71F2-4A61-8DFC-8C9FC928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3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9341F-0B4B-4E4D-A9C0-C83704CE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5CF93-42F5-4E3D-A204-517D6F9FC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E8C5D-6046-4837-AE72-7A3D68EA3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5C24C-F18A-4845-9CB6-68747B27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CF747-A710-406D-A62E-4648C364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F6971-7625-4BB0-B3A7-CD444C6F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2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4F99A-97FF-4021-80D3-F3EE57E7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33AFE-950B-4AF2-BE9D-C84D2D77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D89F6-3624-48F6-A4B7-E69FDA319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2ABF6D-F6FC-4DE8-8CF8-ACF9FAC80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2A5BDB-3D31-4550-94FB-FF546720A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00069C-800F-4BFA-9E77-A9DC2E20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53A479-8337-45A6-8857-C29E6DAC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5C4ACD-5DEB-4530-BDF6-8FD57708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2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655F7-71A0-4ACE-85BB-591731F2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61E674-0F4E-462C-8CBF-09946905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FFAC5-1624-4B1D-BBA5-9F5E0915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047C7-8281-4B01-8A66-6A19448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6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E6490-2D6B-488F-ABE2-EF10DA09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90F1C7-6F2A-42DB-9DE2-12E7E510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197331-112A-421B-A221-966D2934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6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38DFD-4004-44D9-86D9-F765A6A9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8CB3C-006B-443C-B760-A30A8C6D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E1286-BA9E-49DC-B1FD-7011D746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3507B-3CE2-44D1-8E91-08C03BB4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1A9DF-662C-4E31-BF9E-B5A1B08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DD156-EA84-4B01-A360-C286BC6B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4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45709-E0B5-46B9-85D9-F1F4EC7C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96AD05-EB83-4977-B822-800716DBC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CD086-AC07-4892-B753-DFE10055D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25B87-10B5-43EB-8332-2C256570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88021-ED2B-4B42-B302-4FD51073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81D08-B2F8-4BF4-BB70-52EDAC1E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4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C99DA7-8186-4AD6-8AB6-4B527481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704A9C-5DCD-4C8D-87E2-C208328B0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11A9A-6B33-4B57-A5A0-5FA8EAF10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F6B0-FB50-4700-8218-BC74D4716F8C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F27D5-799C-4B99-A76D-91AD1A9BB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952C6-58EF-4CDB-813F-B89CB8CDE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9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GLIE &amp; 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SARSA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(</a:t>
            </a:r>
            <a:r>
              <a:rPr lang="en-US" altLang="ko-KR" sz="2400" b="1" dirty="0">
                <a:solidFill>
                  <a:schemeClr val="bg1"/>
                </a:solidFill>
              </a:rPr>
              <a:t>Black jack</a:t>
            </a:r>
            <a:r>
              <a:rPr lang="en-US" altLang="ko-KR" sz="2800" b="1" dirty="0">
                <a:solidFill>
                  <a:schemeClr val="bg1"/>
                </a:solidFill>
              </a:rPr>
              <a:t> )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B5BC3F-59B8-4FCE-A10A-8F139FD12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528" y="1355796"/>
            <a:ext cx="6575055" cy="4523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8A935D-D24A-4887-A0E4-47864665DC4E}"/>
              </a:ext>
            </a:extLst>
          </p:cNvPr>
          <p:cNvSpPr txBox="1"/>
          <p:nvPr/>
        </p:nvSpPr>
        <p:spPr>
          <a:xfrm>
            <a:off x="2276474" y="385370"/>
            <a:ext cx="815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GLIE Monte-Carlo &amp; SARSA Control </a:t>
            </a:r>
            <a:r>
              <a:rPr lang="ko-KR" altLang="en-US" dirty="0"/>
              <a:t>을 이용해 학습한 </a:t>
            </a:r>
            <a:r>
              <a:rPr lang="en-US" altLang="ko-KR" dirty="0"/>
              <a:t>Black-jack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29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GLIE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FB89B-BFE5-4D6A-88A1-0D4BCEBE4D3A}"/>
              </a:ext>
            </a:extLst>
          </p:cNvPr>
          <p:cNvSpPr txBox="1"/>
          <p:nvPr/>
        </p:nvSpPr>
        <p:spPr>
          <a:xfrm>
            <a:off x="2094947" y="99569"/>
            <a:ext cx="906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CODE</a:t>
            </a:r>
            <a:r>
              <a:rPr lang="ko-KR" altLang="en-US" b="1" dirty="0"/>
              <a:t>결과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77A87-0B4C-47DD-BA96-54AB135EFE39}"/>
              </a:ext>
            </a:extLst>
          </p:cNvPr>
          <p:cNvSpPr txBox="1"/>
          <p:nvPr/>
        </p:nvSpPr>
        <p:spPr>
          <a:xfrm>
            <a:off x="2352676" y="432694"/>
            <a:ext cx="595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GLIE Monte-Carlo {episode 500000}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C6DFE12-B002-49F4-A754-DE5FE9BFD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13"/>
          <a:stretch/>
        </p:blipFill>
        <p:spPr>
          <a:xfrm>
            <a:off x="1872343" y="1135151"/>
            <a:ext cx="4130947" cy="53945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E876D81-BC7E-4DCA-A192-0605AD080F6E}"/>
              </a:ext>
            </a:extLst>
          </p:cNvPr>
          <p:cNvSpPr/>
          <p:nvPr/>
        </p:nvSpPr>
        <p:spPr>
          <a:xfrm>
            <a:off x="5267026" y="1750222"/>
            <a:ext cx="335661" cy="18119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21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20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19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18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17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16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15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14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13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CA6EB7-26EE-407E-B480-521BBF77DA70}"/>
              </a:ext>
            </a:extLst>
          </p:cNvPr>
          <p:cNvSpPr/>
          <p:nvPr/>
        </p:nvSpPr>
        <p:spPr>
          <a:xfrm>
            <a:off x="5267026" y="4063748"/>
            <a:ext cx="335661" cy="18119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21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20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19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18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17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16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15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14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13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CF5458-2ADC-46F4-B5B7-C28D6F94BA56}"/>
              </a:ext>
            </a:extLst>
          </p:cNvPr>
          <p:cNvSpPr/>
          <p:nvPr/>
        </p:nvSpPr>
        <p:spPr>
          <a:xfrm>
            <a:off x="5552776" y="4283496"/>
            <a:ext cx="335661" cy="1285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FF2D90A-4C51-408D-9234-3D9311952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03" t="59947" r="49775" b="18377"/>
          <a:stretch/>
        </p:blipFill>
        <p:spPr>
          <a:xfrm>
            <a:off x="5602687" y="4436148"/>
            <a:ext cx="238126" cy="9805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30DA0D-3AB4-4ED2-8A99-84D2136794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1" t="12012" r="19992" b="10770"/>
          <a:stretch/>
        </p:blipFill>
        <p:spPr>
          <a:xfrm>
            <a:off x="3583387" y="1728132"/>
            <a:ext cx="1659058" cy="18508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52A588-01AF-4D63-AAA1-F36A9610A1D5}"/>
              </a:ext>
            </a:extLst>
          </p:cNvPr>
          <p:cNvSpPr txBox="1"/>
          <p:nvPr/>
        </p:nvSpPr>
        <p:spPr>
          <a:xfrm>
            <a:off x="3848943" y="180377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Stick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0CFF9E-1A05-456B-8E76-80E9C46826A2}"/>
              </a:ext>
            </a:extLst>
          </p:cNvPr>
          <p:cNvSpPr txBox="1"/>
          <p:nvPr/>
        </p:nvSpPr>
        <p:spPr>
          <a:xfrm>
            <a:off x="3848943" y="292356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F232C2-D08A-43CC-A6EF-9FEBC745D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174" y="1892383"/>
            <a:ext cx="6182227" cy="3880059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0343ABED-D4A4-497B-A17B-3FA8D09031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9" t="11598" r="19598" b="10716"/>
          <a:stretch/>
        </p:blipFill>
        <p:spPr>
          <a:xfrm>
            <a:off x="3581750" y="4072065"/>
            <a:ext cx="1685275" cy="18287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9C1C026-E0F2-40A1-9F66-7D1745E85EF5}"/>
              </a:ext>
            </a:extLst>
          </p:cNvPr>
          <p:cNvSpPr txBox="1"/>
          <p:nvPr/>
        </p:nvSpPr>
        <p:spPr>
          <a:xfrm>
            <a:off x="3848943" y="425148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Stick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10B502-6411-49B4-BED6-1A06F3AD46E4}"/>
              </a:ext>
            </a:extLst>
          </p:cNvPr>
          <p:cNvSpPr txBox="1"/>
          <p:nvPr/>
        </p:nvSpPr>
        <p:spPr>
          <a:xfrm>
            <a:off x="4384821" y="538470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Hit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6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GLIE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FB89B-BFE5-4D6A-88A1-0D4BCEBE4D3A}"/>
              </a:ext>
            </a:extLst>
          </p:cNvPr>
          <p:cNvSpPr txBox="1"/>
          <p:nvPr/>
        </p:nvSpPr>
        <p:spPr>
          <a:xfrm>
            <a:off x="2094947" y="99569"/>
            <a:ext cx="906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CODE</a:t>
            </a:r>
            <a:r>
              <a:rPr lang="ko-KR" altLang="en-US" b="1" dirty="0"/>
              <a:t>결과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77A87-0B4C-47DD-BA96-54AB135EFE39}"/>
              </a:ext>
            </a:extLst>
          </p:cNvPr>
          <p:cNvSpPr txBox="1"/>
          <p:nvPr/>
        </p:nvSpPr>
        <p:spPr>
          <a:xfrm>
            <a:off x="2352676" y="432694"/>
            <a:ext cx="595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GLIE Monte-Carlo {episode 500000}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C6DFE12-B002-49F4-A754-DE5FE9BFD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13"/>
          <a:stretch/>
        </p:blipFill>
        <p:spPr>
          <a:xfrm>
            <a:off x="1872343" y="1135151"/>
            <a:ext cx="4130947" cy="53945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E876D81-BC7E-4DCA-A192-0605AD080F6E}"/>
              </a:ext>
            </a:extLst>
          </p:cNvPr>
          <p:cNvSpPr/>
          <p:nvPr/>
        </p:nvSpPr>
        <p:spPr>
          <a:xfrm>
            <a:off x="5267026" y="1750222"/>
            <a:ext cx="335661" cy="18119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21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20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19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18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17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16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15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14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13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CA6EB7-26EE-407E-B480-521BBF77DA70}"/>
              </a:ext>
            </a:extLst>
          </p:cNvPr>
          <p:cNvSpPr/>
          <p:nvPr/>
        </p:nvSpPr>
        <p:spPr>
          <a:xfrm>
            <a:off x="5267026" y="4063748"/>
            <a:ext cx="335661" cy="18119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21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20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19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18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17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16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15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14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13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CF5458-2ADC-46F4-B5B7-C28D6F94BA56}"/>
              </a:ext>
            </a:extLst>
          </p:cNvPr>
          <p:cNvSpPr/>
          <p:nvPr/>
        </p:nvSpPr>
        <p:spPr>
          <a:xfrm>
            <a:off x="5552776" y="4283496"/>
            <a:ext cx="335661" cy="1285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FF2D90A-4C51-408D-9234-3D9311952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03" t="59947" r="49775" b="18377"/>
          <a:stretch/>
        </p:blipFill>
        <p:spPr>
          <a:xfrm>
            <a:off x="5602687" y="4436148"/>
            <a:ext cx="238126" cy="9805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30DA0D-3AB4-4ED2-8A99-84D2136794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1" t="12012" r="19992" b="10770"/>
          <a:stretch/>
        </p:blipFill>
        <p:spPr>
          <a:xfrm>
            <a:off x="3583387" y="1750222"/>
            <a:ext cx="1659058" cy="18287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52A588-01AF-4D63-AAA1-F36A9610A1D5}"/>
              </a:ext>
            </a:extLst>
          </p:cNvPr>
          <p:cNvSpPr txBox="1"/>
          <p:nvPr/>
        </p:nvSpPr>
        <p:spPr>
          <a:xfrm>
            <a:off x="3848943" y="180377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Stick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0CFF9E-1A05-456B-8E76-80E9C46826A2}"/>
              </a:ext>
            </a:extLst>
          </p:cNvPr>
          <p:cNvSpPr txBox="1"/>
          <p:nvPr/>
        </p:nvSpPr>
        <p:spPr>
          <a:xfrm>
            <a:off x="3848943" y="292356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0343ABED-D4A4-497B-A17B-3FA8D09031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9" t="11598" r="19598" b="10716"/>
          <a:stretch/>
        </p:blipFill>
        <p:spPr>
          <a:xfrm>
            <a:off x="3581750" y="4080599"/>
            <a:ext cx="1685275" cy="179509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9C1C026-E0F2-40A1-9F66-7D1745E85EF5}"/>
              </a:ext>
            </a:extLst>
          </p:cNvPr>
          <p:cNvSpPr txBox="1"/>
          <p:nvPr/>
        </p:nvSpPr>
        <p:spPr>
          <a:xfrm>
            <a:off x="3848943" y="425148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Stick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10B502-6411-49B4-BED6-1A06F3AD46E4}"/>
              </a:ext>
            </a:extLst>
          </p:cNvPr>
          <p:cNvSpPr txBox="1"/>
          <p:nvPr/>
        </p:nvSpPr>
        <p:spPr>
          <a:xfrm>
            <a:off x="4384821" y="538470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AE94FD32-5ED6-4A9D-B1F4-906501468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127" y="1079025"/>
            <a:ext cx="3670060" cy="2752545"/>
          </a:xfrm>
          <a:prstGeom prst="rect">
            <a:avLst/>
          </a:prstGeom>
        </p:spPr>
      </p:pic>
      <p:pic>
        <p:nvPicPr>
          <p:cNvPr id="11" name="그림 10" descr="지도, 스크린샷이(가) 표시된 사진&#10;&#10;자동 생성된 설명">
            <a:extLst>
              <a:ext uri="{FF2B5EF4-FFF2-40B4-BE49-F238E27FC236}">
                <a16:creationId xmlns:a16="http://schemas.microsoft.com/office/drawing/2014/main" id="{A354D66E-FECD-43FB-9D68-C1438F12DF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127" y="3672761"/>
            <a:ext cx="3670060" cy="27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2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SARSA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FB89B-BFE5-4D6A-88A1-0D4BCEBE4D3A}"/>
              </a:ext>
            </a:extLst>
          </p:cNvPr>
          <p:cNvSpPr txBox="1"/>
          <p:nvPr/>
        </p:nvSpPr>
        <p:spPr>
          <a:xfrm>
            <a:off x="2094947" y="383252"/>
            <a:ext cx="906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b="1" dirty="0"/>
              <a:t>참고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436F9D-4541-4D2C-BBE1-8E87827862E4}"/>
                  </a:ext>
                </a:extLst>
              </p:cNvPr>
              <p:cNvSpPr txBox="1"/>
              <p:nvPr/>
            </p:nvSpPr>
            <p:spPr>
              <a:xfrm>
                <a:off x="2305050" y="901923"/>
                <a:ext cx="5953125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SARSA(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) Algorithm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436F9D-4541-4D2C-BBE1-8E8782786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50" y="901923"/>
                <a:ext cx="5953125" cy="374526"/>
              </a:xfrm>
              <a:prstGeom prst="rect">
                <a:avLst/>
              </a:prstGeom>
              <a:blipFill>
                <a:blip r:embed="rId2"/>
                <a:stretch>
                  <a:fillRect l="-819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F72C84A8-7467-446E-A253-3EA75CB8D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512" y="1624454"/>
            <a:ext cx="7859222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7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GLIE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FB89B-BFE5-4D6A-88A1-0D4BCEBE4D3A}"/>
              </a:ext>
            </a:extLst>
          </p:cNvPr>
          <p:cNvSpPr txBox="1"/>
          <p:nvPr/>
        </p:nvSpPr>
        <p:spPr>
          <a:xfrm>
            <a:off x="2094947" y="383252"/>
            <a:ext cx="906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CODE</a:t>
            </a:r>
            <a:r>
              <a:rPr lang="ko-KR" altLang="en-US" b="1" dirty="0"/>
              <a:t>결과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C6DFE12-B002-49F4-A754-DE5FE9BFD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13"/>
          <a:stretch/>
        </p:blipFill>
        <p:spPr>
          <a:xfrm>
            <a:off x="1965053" y="1271255"/>
            <a:ext cx="4130947" cy="53945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E876D81-BC7E-4DCA-A192-0605AD080F6E}"/>
              </a:ext>
            </a:extLst>
          </p:cNvPr>
          <p:cNvSpPr/>
          <p:nvPr/>
        </p:nvSpPr>
        <p:spPr>
          <a:xfrm>
            <a:off x="5359736" y="1886326"/>
            <a:ext cx="335661" cy="18119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21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20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19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18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17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16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15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14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13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CA6EB7-26EE-407E-B480-521BBF77DA70}"/>
              </a:ext>
            </a:extLst>
          </p:cNvPr>
          <p:cNvSpPr/>
          <p:nvPr/>
        </p:nvSpPr>
        <p:spPr>
          <a:xfrm>
            <a:off x="5359736" y="4199852"/>
            <a:ext cx="335661" cy="18119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21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20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19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18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17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16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15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14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13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CF5458-2ADC-46F4-B5B7-C28D6F94BA56}"/>
              </a:ext>
            </a:extLst>
          </p:cNvPr>
          <p:cNvSpPr/>
          <p:nvPr/>
        </p:nvSpPr>
        <p:spPr>
          <a:xfrm>
            <a:off x="5645486" y="4419600"/>
            <a:ext cx="335661" cy="1285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FF2D90A-4C51-408D-9234-3D9311952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03" t="59947" r="49775" b="18377"/>
          <a:stretch/>
        </p:blipFill>
        <p:spPr>
          <a:xfrm>
            <a:off x="5695397" y="4572252"/>
            <a:ext cx="238126" cy="9805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9CFEA5-0B07-4AF1-AEE6-3B10DD4BB760}"/>
                  </a:ext>
                </a:extLst>
              </p:cNvPr>
              <p:cNvSpPr txBox="1"/>
              <p:nvPr/>
            </p:nvSpPr>
            <p:spPr>
              <a:xfrm>
                <a:off x="2114550" y="723615"/>
                <a:ext cx="5953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Backward View </a:t>
                </a:r>
                <a:r>
                  <a:rPr lang="en-US" altLang="ko-KR" dirty="0" err="1"/>
                  <a:t>Sarsa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) {episode 500000}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9CFEA5-0B07-4AF1-AEE6-3B10DD4BB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550" y="723615"/>
                <a:ext cx="5953125" cy="369332"/>
              </a:xfrm>
              <a:prstGeom prst="rect">
                <a:avLst/>
              </a:prstGeom>
              <a:blipFill>
                <a:blip r:embed="rId3"/>
                <a:stretch>
                  <a:fillRect l="-92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9AA32D44-FFC6-47FA-B68C-5F0B011C22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4" t="12238" r="19726" b="11372"/>
          <a:stretch/>
        </p:blipFill>
        <p:spPr>
          <a:xfrm>
            <a:off x="3699892" y="4224511"/>
            <a:ext cx="1640241" cy="18119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CFDE90-DDE5-4682-82E1-2A491D7CE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6" t="11767" r="19531" b="10764"/>
          <a:stretch/>
        </p:blipFill>
        <p:spPr>
          <a:xfrm>
            <a:off x="3699891" y="1869450"/>
            <a:ext cx="1678157" cy="18456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39D71E1-684D-472A-96C8-5EA2D946044A}"/>
              </a:ext>
            </a:extLst>
          </p:cNvPr>
          <p:cNvSpPr txBox="1"/>
          <p:nvPr/>
        </p:nvSpPr>
        <p:spPr>
          <a:xfrm>
            <a:off x="3953551" y="202285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Stick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FFA987-87AB-49D9-B886-BF493F28F781}"/>
              </a:ext>
            </a:extLst>
          </p:cNvPr>
          <p:cNvSpPr txBox="1"/>
          <p:nvPr/>
        </p:nvSpPr>
        <p:spPr>
          <a:xfrm>
            <a:off x="3941653" y="3059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34192D-256C-4286-BB68-FA9EC38A396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9" t="11767" r="19307" b="10417"/>
          <a:stretch/>
        </p:blipFill>
        <p:spPr>
          <a:xfrm>
            <a:off x="3699890" y="4197167"/>
            <a:ext cx="1678157" cy="18456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5976F5-2859-43F9-AD5C-67214B19E73D}"/>
              </a:ext>
            </a:extLst>
          </p:cNvPr>
          <p:cNvSpPr txBox="1"/>
          <p:nvPr/>
        </p:nvSpPr>
        <p:spPr>
          <a:xfrm>
            <a:off x="3941653" y="438758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Stick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F5F231-E82E-42BE-93DA-73DD9313C248}"/>
              </a:ext>
            </a:extLst>
          </p:cNvPr>
          <p:cNvSpPr txBox="1"/>
          <p:nvPr/>
        </p:nvSpPr>
        <p:spPr>
          <a:xfrm>
            <a:off x="4431325" y="540256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0BFD327-DD2F-4DDE-9F01-566D8010CC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06" y="1946877"/>
            <a:ext cx="6088591" cy="405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GLIE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FB89B-BFE5-4D6A-88A1-0D4BCEBE4D3A}"/>
              </a:ext>
            </a:extLst>
          </p:cNvPr>
          <p:cNvSpPr txBox="1"/>
          <p:nvPr/>
        </p:nvSpPr>
        <p:spPr>
          <a:xfrm>
            <a:off x="2094947" y="383252"/>
            <a:ext cx="906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CODE</a:t>
            </a:r>
            <a:r>
              <a:rPr lang="ko-KR" altLang="en-US" b="1" dirty="0"/>
              <a:t>결과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C6DFE12-B002-49F4-A754-DE5FE9BFD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13"/>
          <a:stretch/>
        </p:blipFill>
        <p:spPr>
          <a:xfrm>
            <a:off x="1965053" y="1271255"/>
            <a:ext cx="4130947" cy="53945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E876D81-BC7E-4DCA-A192-0605AD080F6E}"/>
              </a:ext>
            </a:extLst>
          </p:cNvPr>
          <p:cNvSpPr/>
          <p:nvPr/>
        </p:nvSpPr>
        <p:spPr>
          <a:xfrm>
            <a:off x="5359736" y="1886326"/>
            <a:ext cx="335661" cy="18119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21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20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19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18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17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16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15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14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13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CA6EB7-26EE-407E-B480-521BBF77DA70}"/>
              </a:ext>
            </a:extLst>
          </p:cNvPr>
          <p:cNvSpPr/>
          <p:nvPr/>
        </p:nvSpPr>
        <p:spPr>
          <a:xfrm>
            <a:off x="5359736" y="4199852"/>
            <a:ext cx="335661" cy="18119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21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20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19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18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17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16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15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14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13</a:t>
            </a:r>
          </a:p>
          <a:p>
            <a:pPr algn="ctr">
              <a:spcBef>
                <a:spcPts val="3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12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CF5458-2ADC-46F4-B5B7-C28D6F94BA56}"/>
              </a:ext>
            </a:extLst>
          </p:cNvPr>
          <p:cNvSpPr/>
          <p:nvPr/>
        </p:nvSpPr>
        <p:spPr>
          <a:xfrm>
            <a:off x="5645486" y="4419600"/>
            <a:ext cx="335661" cy="1285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FF2D90A-4C51-408D-9234-3D9311952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03" t="59947" r="49775" b="18377"/>
          <a:stretch/>
        </p:blipFill>
        <p:spPr>
          <a:xfrm>
            <a:off x="5695397" y="4572252"/>
            <a:ext cx="238126" cy="9805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9CFEA5-0B07-4AF1-AEE6-3B10DD4BB760}"/>
                  </a:ext>
                </a:extLst>
              </p:cNvPr>
              <p:cNvSpPr txBox="1"/>
              <p:nvPr/>
            </p:nvSpPr>
            <p:spPr>
              <a:xfrm>
                <a:off x="2114550" y="723615"/>
                <a:ext cx="5953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Backward View </a:t>
                </a:r>
                <a:r>
                  <a:rPr lang="en-US" altLang="ko-KR" dirty="0" err="1"/>
                  <a:t>Sarsa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) {episode 500000}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9CFEA5-0B07-4AF1-AEE6-3B10DD4BB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550" y="723615"/>
                <a:ext cx="5953125" cy="369332"/>
              </a:xfrm>
              <a:prstGeom prst="rect">
                <a:avLst/>
              </a:prstGeom>
              <a:blipFill>
                <a:blip r:embed="rId3"/>
                <a:stretch>
                  <a:fillRect l="-92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9AA32D44-FFC6-47FA-B68C-5F0B011C22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4" t="12238" r="19726" b="11372"/>
          <a:stretch/>
        </p:blipFill>
        <p:spPr>
          <a:xfrm>
            <a:off x="3699892" y="4224511"/>
            <a:ext cx="1640241" cy="18119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CFDE90-DDE5-4682-82E1-2A491D7CE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6" t="11767" r="19531" b="10764"/>
          <a:stretch/>
        </p:blipFill>
        <p:spPr>
          <a:xfrm>
            <a:off x="3699891" y="1869450"/>
            <a:ext cx="1678157" cy="18456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39D71E1-684D-472A-96C8-5EA2D946044A}"/>
              </a:ext>
            </a:extLst>
          </p:cNvPr>
          <p:cNvSpPr txBox="1"/>
          <p:nvPr/>
        </p:nvSpPr>
        <p:spPr>
          <a:xfrm>
            <a:off x="3953551" y="202285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Stick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FFA987-87AB-49D9-B886-BF493F28F781}"/>
              </a:ext>
            </a:extLst>
          </p:cNvPr>
          <p:cNvSpPr txBox="1"/>
          <p:nvPr/>
        </p:nvSpPr>
        <p:spPr>
          <a:xfrm>
            <a:off x="3941653" y="3059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34192D-256C-4286-BB68-FA9EC38A396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9" t="11767" r="19307" b="10417"/>
          <a:stretch/>
        </p:blipFill>
        <p:spPr>
          <a:xfrm>
            <a:off x="3699890" y="4197167"/>
            <a:ext cx="1678157" cy="18456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5976F5-2859-43F9-AD5C-67214B19E73D}"/>
              </a:ext>
            </a:extLst>
          </p:cNvPr>
          <p:cNvSpPr txBox="1"/>
          <p:nvPr/>
        </p:nvSpPr>
        <p:spPr>
          <a:xfrm>
            <a:off x="3941653" y="438758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Stick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F5F231-E82E-42BE-93DA-73DD9313C248}"/>
              </a:ext>
            </a:extLst>
          </p:cNvPr>
          <p:cNvSpPr txBox="1"/>
          <p:nvPr/>
        </p:nvSpPr>
        <p:spPr>
          <a:xfrm>
            <a:off x="4431325" y="540256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8D22368-4649-480D-9095-5640641240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886" y="1328182"/>
            <a:ext cx="3520446" cy="2640335"/>
          </a:xfrm>
          <a:prstGeom prst="rect">
            <a:avLst/>
          </a:prstGeom>
        </p:spPr>
      </p:pic>
      <p:pic>
        <p:nvPicPr>
          <p:cNvPr id="13" name="그림 1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5B7D480-8983-47C2-A11D-D22C499887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884" y="3953529"/>
            <a:ext cx="3520446" cy="264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0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6113</TotalTime>
  <Words>173</Words>
  <Application>Microsoft Office PowerPoint</Application>
  <PresentationFormat>와이드스크린</PresentationFormat>
  <Paragraphs>120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ICSL</dc:creator>
  <cp:lastModifiedBy>전상은</cp:lastModifiedBy>
  <cp:revision>90</cp:revision>
  <dcterms:created xsi:type="dcterms:W3CDTF">2019-05-01T03:51:59Z</dcterms:created>
  <dcterms:modified xsi:type="dcterms:W3CDTF">2021-04-05T04:57:27Z</dcterms:modified>
</cp:coreProperties>
</file>