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9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FEE8E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DC5FB-8D9D-4203-A2B4-EE00EE771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08EEF-6821-48C4-A2A2-807B38D4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EF64A-EEF0-471C-97F3-1C38FBFC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B88FD-583C-4DFF-A870-57585C2E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D4F49-33D9-4C28-986A-55E17F3A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BFC1-BE5B-48F6-AF72-F8104123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8129D-3739-4C9A-AFDF-EF35C49B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97884-97BB-4044-AC33-02515722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341A-CFC5-461C-AD5D-E1EA5B4C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8A4E-1B4C-413B-81B2-5627594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401C6-6EA8-4DB3-B001-9AF9ECC34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7E6C9-A680-4943-A3FA-D67C22CA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4B47E-CB10-4D1A-A784-7E5A0FC2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C64A1-EC8B-4065-BC84-41FE96E3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0A09-370F-4D4E-B1D5-88C774A4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56B-9D7E-4342-87B9-4F5D1031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6EE6B-D61A-43FF-A1E8-4BACD501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FE96-3ED4-4202-B608-4CFAFE57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23C1B-5221-4176-831D-593CC9B1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E4DA9-5E2A-4900-80CB-9D43DFEE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1AFF-F278-440D-849C-E9FF3C5F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6E43F-E069-4760-BC62-B145D073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003AF-FBDB-4F3E-9FAB-46C0F43C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83CA-B1A6-4C2E-ADA5-18EC1504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D32B2-2268-4CFB-8212-FF9EF41C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0017B-508F-4B18-ADEE-75A7D0D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D4CB6-7B7D-4A8B-BA85-09BFD209C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087DC-4F55-4162-9A97-0C42CEAB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71531-D9C5-4F4F-BD11-2EDCFD9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E2CBE-F5F6-49CA-BE26-DE4E45BD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69224-CB26-41DF-BA82-F42CB9F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7DD1-11BD-47EE-BD55-434882C6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BA489-DF2D-4561-BAD1-C561F9F6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F5376-2AF5-4112-9F9B-BE4AF108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37E2B-955D-4078-8D8D-8AD0C4ABC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69A21-2F56-495C-BB3C-39CE0C317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6BAD4-4ECE-4A1A-95C7-058196F1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A16594-BE9B-4D36-828D-B62A68A0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67D52-7E16-40C4-B784-E4DAA144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47EE-080B-468B-A824-600FA57B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796AD-18B9-47A8-AA6B-C2B58B83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2B09F-0DAB-48A5-9206-C80150C7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5740C-51D7-4F75-A29E-09C2BDB4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922F3-260F-4F4B-8A04-5098FB33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CBA4A5-F3F9-4945-90C0-3EC8C349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F819E-D0FB-4833-A982-9DB801C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FF43C-07D4-4C5D-A17D-D96AB033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D6370-799D-4872-A5D3-1CF44A36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13B7F-277E-4721-93E1-FC61EDBB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FA86A-8DE7-4849-8273-A59FD2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47895-119A-44B2-BC28-DE0FABBE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CC71C-46B3-45A5-9B47-1AA6D620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EFE8-57CC-4E88-BA99-843F059B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8347A-6863-42CE-A021-79AFA87B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5E01F-C94A-46DF-B6E0-8CAD5FD5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70A58-FBE1-4FA7-81ED-96EA4BF6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6EFF4-DD15-438F-95FF-E9B7CAD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6367F-D63A-4E2C-B9B3-779FB443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02FEC-E7F6-4AC7-A86D-1414DD6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D868D-0201-4B9D-AD7B-18D3B187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EB78A-E52B-4B11-8125-1337A427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0583-BAC1-4044-A1CD-5EE0D3A2FA02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E120-F5A9-4346-B0E1-17872403D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3D9FB-90D7-4395-98CF-9F883289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Open ai gym</a:t>
            </a:r>
          </a:p>
          <a:p>
            <a:r>
              <a:rPr lang="en-US" altLang="ko-KR" sz="2000" b="1" dirty="0" err="1">
                <a:solidFill>
                  <a:schemeClr val="bg1"/>
                </a:solidFill>
              </a:rPr>
              <a:t>CarRacing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F2E81-0AE4-413E-B40B-E3A89222DEA9}"/>
              </a:ext>
            </a:extLst>
          </p:cNvPr>
          <p:cNvSpPr txBox="1"/>
          <p:nvPr/>
        </p:nvSpPr>
        <p:spPr>
          <a:xfrm>
            <a:off x="1872343" y="414504"/>
            <a:ext cx="819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OBJECTIVE: How many tracks did you drive in 1000 steps?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5B02-4F3C-4B01-ACFB-E6B3AD8837CF}"/>
              </a:ext>
            </a:extLst>
          </p:cNvPr>
          <p:cNvSpPr txBox="1"/>
          <p:nvPr/>
        </p:nvSpPr>
        <p:spPr>
          <a:xfrm>
            <a:off x="1872343" y="1070173"/>
            <a:ext cx="709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State: [96, 96, 3] # 96X96Pixel, RGB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584298-E10D-4F86-9EE0-EFE7471B8132}"/>
              </a:ext>
            </a:extLst>
          </p:cNvPr>
          <p:cNvSpPr txBox="1"/>
          <p:nvPr/>
        </p:nvSpPr>
        <p:spPr>
          <a:xfrm>
            <a:off x="1872343" y="1684418"/>
            <a:ext cx="709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Action : [3] #[wheel direction, accelerator, brake]</a:t>
            </a:r>
          </a:p>
          <a:p>
            <a:r>
              <a:rPr lang="en-US" altLang="ko-KR" sz="1400" dirty="0"/>
              <a:t>	       -1.0~1.0             0~1         0~0.8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BB3E130-DCE6-4817-972A-D2992F48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53" y="3674920"/>
            <a:ext cx="3792474" cy="30099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0F0C92-77B4-4494-BA0F-38EB54881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65" y="363131"/>
            <a:ext cx="3772094" cy="32767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418F20-C34D-4E75-9184-8C7BF4ADD252}"/>
              </a:ext>
            </a:extLst>
          </p:cNvPr>
          <p:cNvSpPr txBox="1"/>
          <p:nvPr/>
        </p:nvSpPr>
        <p:spPr>
          <a:xfrm>
            <a:off x="1872343" y="2281744"/>
            <a:ext cx="709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Reward : -0.1(every frame(step)) + 1000/N(every track tile visited</a:t>
            </a:r>
          </a:p>
          <a:p>
            <a:r>
              <a:rPr lang="en-US" altLang="ko-KR" sz="1400" dirty="0"/>
              <a:t>			      *N : total</a:t>
            </a:r>
            <a:r>
              <a:rPr lang="ko-KR" altLang="en-US" sz="1400" dirty="0"/>
              <a:t> </a:t>
            </a:r>
            <a:r>
              <a:rPr lang="en-US" altLang="ko-KR" sz="1400" dirty="0"/>
              <a:t>number</a:t>
            </a:r>
            <a:r>
              <a:rPr lang="ko-KR" altLang="en-US" sz="1400" dirty="0"/>
              <a:t> </a:t>
            </a:r>
            <a:r>
              <a:rPr lang="en-US" altLang="ko-KR" sz="1400" dirty="0"/>
              <a:t>of</a:t>
            </a:r>
            <a:r>
              <a:rPr lang="ko-KR" altLang="en-US" sz="1400" dirty="0"/>
              <a:t> </a:t>
            </a:r>
            <a:r>
              <a:rPr lang="en-US" altLang="ko-KR" sz="1400" dirty="0"/>
              <a:t>tiles</a:t>
            </a:r>
            <a:r>
              <a:rPr lang="ko-KR" altLang="en-US" sz="1400" dirty="0"/>
              <a:t> </a:t>
            </a:r>
            <a:r>
              <a:rPr lang="en-US" altLang="ko-KR" sz="1400" dirty="0"/>
              <a:t>in</a:t>
            </a:r>
            <a:r>
              <a:rPr lang="ko-KR" altLang="en-US" sz="1400" dirty="0"/>
              <a:t> </a:t>
            </a:r>
            <a:r>
              <a:rPr lang="en-US" altLang="ko-KR" sz="1400" dirty="0"/>
              <a:t>track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23AFD7-8B7B-4604-BF7E-1F39620F1879}"/>
              </a:ext>
            </a:extLst>
          </p:cNvPr>
          <p:cNvSpPr txBox="1"/>
          <p:nvPr/>
        </p:nvSpPr>
        <p:spPr>
          <a:xfrm>
            <a:off x="1949707" y="6146920"/>
            <a:ext cx="59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Attempt to implement DDQN algorithm using CNN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06EBD9-6238-434C-9EB3-778921E19642}"/>
              </a:ext>
            </a:extLst>
          </p:cNvPr>
          <p:cNvSpPr/>
          <p:nvPr/>
        </p:nvSpPr>
        <p:spPr>
          <a:xfrm>
            <a:off x="4966599" y="2791544"/>
            <a:ext cx="34906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* For example, if you have finished in 732 frames, your reward is 1000 - 0.1*732 = 926.8 points.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85D8CE-E7D1-4777-A2E2-A5C00309F6CE}"/>
              </a:ext>
            </a:extLst>
          </p:cNvPr>
          <p:cNvSpPr/>
          <p:nvPr/>
        </p:nvSpPr>
        <p:spPr>
          <a:xfrm>
            <a:off x="2304270" y="3789753"/>
            <a:ext cx="135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wheel direction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939E71-5F3F-4D8C-87EA-E3960CF61EAB}"/>
              </a:ext>
            </a:extLst>
          </p:cNvPr>
          <p:cNvSpPr/>
          <p:nvPr/>
        </p:nvSpPr>
        <p:spPr>
          <a:xfrm>
            <a:off x="1949707" y="3429000"/>
            <a:ext cx="24061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Action Space Discretization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570C9A-8C95-4B50-AB3F-639AADAC06BD}"/>
              </a:ext>
            </a:extLst>
          </p:cNvPr>
          <p:cNvSpPr/>
          <p:nvPr/>
        </p:nvSpPr>
        <p:spPr>
          <a:xfrm>
            <a:off x="4433487" y="3789739"/>
            <a:ext cx="94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accelerator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0EF5DD-299C-4562-9155-B86C2EBEB004}"/>
              </a:ext>
            </a:extLst>
          </p:cNvPr>
          <p:cNvSpPr/>
          <p:nvPr/>
        </p:nvSpPr>
        <p:spPr>
          <a:xfrm>
            <a:off x="6427303" y="3791492"/>
            <a:ext cx="569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brake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AAA26A-132F-41AD-A1F5-9233E42770ED}"/>
              </a:ext>
            </a:extLst>
          </p:cNvPr>
          <p:cNvSpPr/>
          <p:nvPr/>
        </p:nvSpPr>
        <p:spPr>
          <a:xfrm>
            <a:off x="2304270" y="4229683"/>
            <a:ext cx="135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Right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96A91-53EF-4835-8803-E1C7A1399E6E}"/>
              </a:ext>
            </a:extLst>
          </p:cNvPr>
          <p:cNvSpPr/>
          <p:nvPr/>
        </p:nvSpPr>
        <p:spPr>
          <a:xfrm>
            <a:off x="2304270" y="4628471"/>
            <a:ext cx="135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Left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E61AB0-E1BD-4C35-AA4F-6204967639F0}"/>
              </a:ext>
            </a:extLst>
          </p:cNvPr>
          <p:cNvSpPr/>
          <p:nvPr/>
        </p:nvSpPr>
        <p:spPr>
          <a:xfrm>
            <a:off x="2304270" y="5069189"/>
            <a:ext cx="135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Straight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328102-B827-483C-B5BD-804D7CE661D6}"/>
              </a:ext>
            </a:extLst>
          </p:cNvPr>
          <p:cNvSpPr/>
          <p:nvPr/>
        </p:nvSpPr>
        <p:spPr>
          <a:xfrm>
            <a:off x="4229227" y="4229683"/>
            <a:ext cx="135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0%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E08A0-A338-4143-95BD-47B21BF74DF9}"/>
              </a:ext>
            </a:extLst>
          </p:cNvPr>
          <p:cNvSpPr/>
          <p:nvPr/>
        </p:nvSpPr>
        <p:spPr>
          <a:xfrm>
            <a:off x="4229227" y="4651413"/>
            <a:ext cx="135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50%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44CE9-163B-445C-A64F-CB1F905074CA}"/>
              </a:ext>
            </a:extLst>
          </p:cNvPr>
          <p:cNvSpPr/>
          <p:nvPr/>
        </p:nvSpPr>
        <p:spPr>
          <a:xfrm>
            <a:off x="4229227" y="5064179"/>
            <a:ext cx="135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100%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2F05C1-75ED-42D1-A83A-F57A5C4689AE}"/>
              </a:ext>
            </a:extLst>
          </p:cNvPr>
          <p:cNvSpPr/>
          <p:nvPr/>
        </p:nvSpPr>
        <p:spPr>
          <a:xfrm>
            <a:off x="6035267" y="4415983"/>
            <a:ext cx="135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0%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187EC1-1D85-46B0-8679-DDE1B65C3107}"/>
              </a:ext>
            </a:extLst>
          </p:cNvPr>
          <p:cNvSpPr/>
          <p:nvPr/>
        </p:nvSpPr>
        <p:spPr>
          <a:xfrm>
            <a:off x="6035267" y="4858930"/>
            <a:ext cx="135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100%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870DFF-A991-4047-9A32-F6895F06D6BC}"/>
              </a:ext>
            </a:extLst>
          </p:cNvPr>
          <p:cNvSpPr/>
          <p:nvPr/>
        </p:nvSpPr>
        <p:spPr>
          <a:xfrm>
            <a:off x="3689892" y="5677383"/>
            <a:ext cx="24061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18-action space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260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Open ai gym</a:t>
            </a:r>
          </a:p>
          <a:p>
            <a:r>
              <a:rPr lang="en-US" altLang="ko-KR" sz="2000" b="1" dirty="0" err="1">
                <a:solidFill>
                  <a:schemeClr val="bg1"/>
                </a:solidFill>
              </a:rPr>
              <a:t>CarRacing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E3FA4-9BC7-4C7E-B7F6-19249E165277}"/>
              </a:ext>
            </a:extLst>
          </p:cNvPr>
          <p:cNvSpPr txBox="1"/>
          <p:nvPr/>
        </p:nvSpPr>
        <p:spPr>
          <a:xfrm>
            <a:off x="1988464" y="372793"/>
            <a:ext cx="89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1. </a:t>
            </a:r>
            <a:r>
              <a:rPr lang="en-US" altLang="ko-KR" dirty="0" err="1"/>
              <a:t>Downsampled</a:t>
            </a:r>
            <a:r>
              <a:rPr lang="en-US" altLang="ko-KR" dirty="0"/>
              <a:t> with OpenCV</a:t>
            </a:r>
            <a:endParaRPr lang="ko-KR" altLang="en-US" dirty="0"/>
          </a:p>
        </p:txBody>
      </p:sp>
      <p:pic>
        <p:nvPicPr>
          <p:cNvPr id="2052" name="Picture 4" descr="opencv downsampling에 대한 이미지 검색결과">
            <a:extLst>
              <a:ext uri="{FF2B5EF4-FFF2-40B4-BE49-F238E27FC236}">
                <a16:creationId xmlns:a16="http://schemas.microsoft.com/office/drawing/2014/main" id="{DC23B633-E181-4818-8452-8F91295D8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5"/>
          <a:stretch/>
        </p:blipFill>
        <p:spPr bwMode="auto">
          <a:xfrm>
            <a:off x="2139236" y="3535513"/>
            <a:ext cx="2383123" cy="15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pencv에 대한 이미지 검색결과">
            <a:extLst>
              <a:ext uri="{FF2B5EF4-FFF2-40B4-BE49-F238E27FC236}">
                <a16:creationId xmlns:a16="http://schemas.microsoft.com/office/drawing/2014/main" id="{FB560A9A-CA04-4803-AEBB-B3F6F4340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38" y="2130307"/>
            <a:ext cx="1053558" cy="129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모니터, 텔레비전, 화면, 녹색이(가) 표시된 사진&#10;&#10;자동 생성된 설명">
            <a:extLst>
              <a:ext uri="{FF2B5EF4-FFF2-40B4-BE49-F238E27FC236}">
                <a16:creationId xmlns:a16="http://schemas.microsoft.com/office/drawing/2014/main" id="{AA4F86E2-55BD-4592-ABE0-D070F366D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22" y="1956876"/>
            <a:ext cx="4267796" cy="3429479"/>
          </a:xfrm>
          <a:prstGeom prst="rect">
            <a:avLst/>
          </a:prstGeom>
        </p:spPr>
      </p:pic>
      <p:pic>
        <p:nvPicPr>
          <p:cNvPr id="16" name="그림 15" descr="모니터, 텔레비전, 시계, 화면이(가) 표시된 사진&#10;&#10;자동 생성된 설명">
            <a:extLst>
              <a:ext uri="{FF2B5EF4-FFF2-40B4-BE49-F238E27FC236}">
                <a16:creationId xmlns:a16="http://schemas.microsoft.com/office/drawing/2014/main" id="{21D03349-D73A-4475-8AA1-617731581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73" y="3358848"/>
            <a:ext cx="1066667" cy="85714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0D3C83F-C6C4-4E71-85D4-F7DCE007D61F}"/>
              </a:ext>
            </a:extLst>
          </p:cNvPr>
          <p:cNvSpPr txBox="1"/>
          <p:nvPr/>
        </p:nvSpPr>
        <p:spPr>
          <a:xfrm>
            <a:off x="5411755" y="5607698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96x96x3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469EF9-7473-427E-887C-67336E5E1644}"/>
              </a:ext>
            </a:extLst>
          </p:cNvPr>
          <p:cNvSpPr txBox="1"/>
          <p:nvPr/>
        </p:nvSpPr>
        <p:spPr>
          <a:xfrm>
            <a:off x="9635344" y="4560377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24x24x3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712406E-4BE3-46BD-A99F-3F909947F8F9}"/>
              </a:ext>
            </a:extLst>
          </p:cNvPr>
          <p:cNvCxnSpPr/>
          <p:nvPr/>
        </p:nvCxnSpPr>
        <p:spPr>
          <a:xfrm>
            <a:off x="8805218" y="1956876"/>
            <a:ext cx="2525122" cy="140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918BC63-146A-4C7F-B84A-5E251EB6CED3}"/>
              </a:ext>
            </a:extLst>
          </p:cNvPr>
          <p:cNvCxnSpPr>
            <a:cxnSpLocks/>
          </p:cNvCxnSpPr>
          <p:nvPr/>
        </p:nvCxnSpPr>
        <p:spPr>
          <a:xfrm flipV="1">
            <a:off x="4537422" y="4215991"/>
            <a:ext cx="5726251" cy="1170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5D10659-3CD3-4509-934E-C9344CE29B2C}"/>
              </a:ext>
            </a:extLst>
          </p:cNvPr>
          <p:cNvCxnSpPr>
            <a:cxnSpLocks/>
          </p:cNvCxnSpPr>
          <p:nvPr/>
        </p:nvCxnSpPr>
        <p:spPr>
          <a:xfrm flipV="1">
            <a:off x="8805218" y="4215991"/>
            <a:ext cx="2525122" cy="1170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AB51CE7-A0CA-4F2D-8E5D-A2514CE61764}"/>
              </a:ext>
            </a:extLst>
          </p:cNvPr>
          <p:cNvCxnSpPr>
            <a:cxnSpLocks/>
          </p:cNvCxnSpPr>
          <p:nvPr/>
        </p:nvCxnSpPr>
        <p:spPr>
          <a:xfrm>
            <a:off x="4537422" y="1943654"/>
            <a:ext cx="5726251" cy="1428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1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Open ai gym</a:t>
            </a:r>
          </a:p>
          <a:p>
            <a:r>
              <a:rPr lang="en-US" altLang="ko-KR" sz="2000" b="1" dirty="0" err="1">
                <a:solidFill>
                  <a:schemeClr val="bg1"/>
                </a:solidFill>
              </a:rPr>
              <a:t>CarRacing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CODE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FBA094-FAE6-454B-A847-5DEDD50D4346}"/>
              </a:ext>
            </a:extLst>
          </p:cNvPr>
          <p:cNvGrpSpPr/>
          <p:nvPr/>
        </p:nvGrpSpPr>
        <p:grpSpPr>
          <a:xfrm>
            <a:off x="2863501" y="49329"/>
            <a:ext cx="8314572" cy="3250586"/>
            <a:chOff x="2149261" y="2104371"/>
            <a:chExt cx="9583764" cy="321274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59FB2-304C-43E6-A03E-93AE8F6CEA66}"/>
                </a:ext>
              </a:extLst>
            </p:cNvPr>
            <p:cNvSpPr/>
            <p:nvPr/>
          </p:nvSpPr>
          <p:spPr>
            <a:xfrm>
              <a:off x="2223082" y="4505064"/>
              <a:ext cx="286021" cy="207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0734DF26-41C4-46DA-9A18-3267229E1415}"/>
                </a:ext>
              </a:extLst>
            </p:cNvPr>
            <p:cNvSpPr/>
            <p:nvPr/>
          </p:nvSpPr>
          <p:spPr>
            <a:xfrm>
              <a:off x="2550254" y="2104371"/>
              <a:ext cx="1077578" cy="2836201"/>
            </a:xfrm>
            <a:prstGeom prst="cube">
              <a:avLst>
                <a:gd name="adj" fmla="val 810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65058B-726E-4C76-8C52-CFC65FF4CB1B}"/>
                </a:ext>
              </a:extLst>
            </p:cNvPr>
            <p:cNvSpPr txBox="1"/>
            <p:nvPr/>
          </p:nvSpPr>
          <p:spPr>
            <a:xfrm>
              <a:off x="2149261" y="3980874"/>
              <a:ext cx="415093" cy="21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24</a:t>
              </a:r>
              <a:endParaRPr lang="ko-KR" altLang="en-US" sz="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1D205A-071A-4466-8299-8BAABE5E91D5}"/>
                </a:ext>
              </a:extLst>
            </p:cNvPr>
            <p:cNvSpPr txBox="1"/>
            <p:nvPr/>
          </p:nvSpPr>
          <p:spPr>
            <a:xfrm>
              <a:off x="2691744" y="2201624"/>
              <a:ext cx="415093" cy="21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24</a:t>
              </a:r>
              <a:endParaRPr lang="ko-KR" altLang="en-US" sz="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751A9F-9B25-4B62-8085-7E5488CC05B6}"/>
                </a:ext>
              </a:extLst>
            </p:cNvPr>
            <p:cNvSpPr txBox="1"/>
            <p:nvPr/>
          </p:nvSpPr>
          <p:spPr>
            <a:xfrm>
              <a:off x="2440881" y="5028607"/>
              <a:ext cx="415093" cy="25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8518FE0F-6E67-4431-ABD7-5531BD79AAB7}"/>
                </a:ext>
              </a:extLst>
            </p:cNvPr>
            <p:cNvSpPr/>
            <p:nvPr/>
          </p:nvSpPr>
          <p:spPr>
            <a:xfrm rot="8177163">
              <a:off x="2520590" y="3097755"/>
              <a:ext cx="777492" cy="443976"/>
            </a:xfrm>
            <a:prstGeom prst="parallelogram">
              <a:avLst>
                <a:gd name="adj" fmla="val 96526"/>
              </a:avLst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ABFF7D-7894-4E03-90C0-6D734EB61F7C}"/>
                </a:ext>
              </a:extLst>
            </p:cNvPr>
            <p:cNvSpPr txBox="1"/>
            <p:nvPr/>
          </p:nvSpPr>
          <p:spPr>
            <a:xfrm>
              <a:off x="2787660" y="3642321"/>
              <a:ext cx="415093" cy="25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F3C74-17BB-4D89-932C-2EAD58D5ED0A}"/>
                </a:ext>
              </a:extLst>
            </p:cNvPr>
            <p:cNvSpPr txBox="1"/>
            <p:nvPr/>
          </p:nvSpPr>
          <p:spPr>
            <a:xfrm>
              <a:off x="2987672" y="2986053"/>
              <a:ext cx="415093" cy="25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2853C9E8-8A0D-44E8-8023-9B9898EF4118}"/>
                </a:ext>
              </a:extLst>
            </p:cNvPr>
            <p:cNvSpPr/>
            <p:nvPr/>
          </p:nvSpPr>
          <p:spPr>
            <a:xfrm>
              <a:off x="3874347" y="2663748"/>
              <a:ext cx="1172460" cy="2006959"/>
            </a:xfrm>
            <a:prstGeom prst="cube">
              <a:avLst>
                <a:gd name="adj" fmla="val 51907"/>
              </a:avLst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9D9FCE-FD85-4C82-AC38-402CD38570E6}"/>
                </a:ext>
              </a:extLst>
            </p:cNvPr>
            <p:cNvSpPr txBox="1"/>
            <p:nvPr/>
          </p:nvSpPr>
          <p:spPr>
            <a:xfrm>
              <a:off x="3929963" y="4636020"/>
              <a:ext cx="415093" cy="25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6</a:t>
              </a:r>
              <a:endParaRPr lang="ko-KR" altLang="en-US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37DEA9-9F59-4BF2-A4B1-00391A0F96B2}"/>
                </a:ext>
              </a:extLst>
            </p:cNvPr>
            <p:cNvSpPr txBox="1"/>
            <p:nvPr/>
          </p:nvSpPr>
          <p:spPr>
            <a:xfrm>
              <a:off x="3970390" y="2742930"/>
              <a:ext cx="415093" cy="21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22</a:t>
              </a:r>
              <a:endParaRPr lang="ko-KR" altLang="en-US" sz="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CAF2DB-B9B5-444A-AD57-29E58F5FE8C7}"/>
                </a:ext>
              </a:extLst>
            </p:cNvPr>
            <p:cNvSpPr txBox="1"/>
            <p:nvPr/>
          </p:nvSpPr>
          <p:spPr>
            <a:xfrm>
              <a:off x="3626258" y="4002650"/>
              <a:ext cx="415093" cy="21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22</a:t>
              </a:r>
              <a:endParaRPr lang="ko-KR" altLang="en-US" sz="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F548EE-8507-4681-86EC-136081C83578}"/>
                </a:ext>
              </a:extLst>
            </p:cNvPr>
            <p:cNvSpPr txBox="1"/>
            <p:nvPr/>
          </p:nvSpPr>
          <p:spPr>
            <a:xfrm>
              <a:off x="2965407" y="4690387"/>
              <a:ext cx="969800" cy="456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CONV1(</a:t>
              </a:r>
              <a:r>
                <a:rPr lang="en-US" altLang="ko-KR" sz="1200" dirty="0" err="1"/>
                <a:t>ReLU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B6B6BC-9CFF-4424-8E5C-635DE8E61D44}"/>
                </a:ext>
              </a:extLst>
            </p:cNvPr>
            <p:cNvSpPr txBox="1"/>
            <p:nvPr/>
          </p:nvSpPr>
          <p:spPr>
            <a:xfrm>
              <a:off x="4550873" y="4645633"/>
              <a:ext cx="1019481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Max_</a:t>
              </a:r>
            </a:p>
            <a:p>
              <a:pPr algn="ctr"/>
              <a:r>
                <a:rPr lang="en-US" altLang="ko-KR" sz="1200" dirty="0"/>
                <a:t>Pooling</a:t>
              </a:r>
            </a:p>
            <a:p>
              <a:pPr algn="ctr"/>
              <a:r>
                <a:rPr lang="en-US" altLang="ko-KR" sz="1200" dirty="0"/>
                <a:t>(2)</a:t>
              </a:r>
              <a:endParaRPr lang="ko-KR" altLang="en-US" sz="1200" dirty="0"/>
            </a:p>
          </p:txBody>
        </p:sp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B121D82C-BB04-40F5-97D6-464FA8D8C59B}"/>
                </a:ext>
              </a:extLst>
            </p:cNvPr>
            <p:cNvSpPr/>
            <p:nvPr/>
          </p:nvSpPr>
          <p:spPr>
            <a:xfrm>
              <a:off x="5355657" y="3140050"/>
              <a:ext cx="731486" cy="1252122"/>
            </a:xfrm>
            <a:prstGeom prst="cube">
              <a:avLst>
                <a:gd name="adj" fmla="val 51907"/>
              </a:avLst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E75D03-5219-4C4F-8D50-ED05FF553B03}"/>
                </a:ext>
              </a:extLst>
            </p:cNvPr>
            <p:cNvSpPr txBox="1"/>
            <p:nvPr/>
          </p:nvSpPr>
          <p:spPr>
            <a:xfrm>
              <a:off x="5355657" y="4361248"/>
              <a:ext cx="415093" cy="25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6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408883-E9BB-484A-B7A7-F8D4D0C0A34C}"/>
                </a:ext>
              </a:extLst>
            </p:cNvPr>
            <p:cNvSpPr txBox="1"/>
            <p:nvPr/>
          </p:nvSpPr>
          <p:spPr>
            <a:xfrm>
              <a:off x="5108971" y="3871548"/>
              <a:ext cx="415093" cy="21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ECD1E-AFEE-4092-A399-ED1951B53991}"/>
                </a:ext>
              </a:extLst>
            </p:cNvPr>
            <p:cNvSpPr txBox="1"/>
            <p:nvPr/>
          </p:nvSpPr>
          <p:spPr>
            <a:xfrm>
              <a:off x="5333380" y="3128050"/>
              <a:ext cx="415093" cy="212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5DBDF1-1EB9-4E08-9915-3BA4A203CB8B}"/>
                </a:ext>
              </a:extLst>
            </p:cNvPr>
            <p:cNvSpPr txBox="1"/>
            <p:nvPr/>
          </p:nvSpPr>
          <p:spPr>
            <a:xfrm>
              <a:off x="5554486" y="4861896"/>
              <a:ext cx="729803" cy="39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CONV2</a:t>
              </a:r>
            </a:p>
            <a:p>
              <a:pPr algn="ctr"/>
              <a:r>
                <a:rPr lang="en-US" altLang="ko-KR" sz="1000" dirty="0"/>
                <a:t>(</a:t>
              </a:r>
              <a:r>
                <a:rPr lang="en-US" altLang="ko-KR" sz="1000" dirty="0" err="1"/>
                <a:t>ReLU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8C4E6F-D928-4C55-A9B8-12E42019FD46}"/>
                </a:ext>
              </a:extLst>
            </p:cNvPr>
            <p:cNvSpPr txBox="1"/>
            <p:nvPr/>
          </p:nvSpPr>
          <p:spPr>
            <a:xfrm>
              <a:off x="6087142" y="4769563"/>
              <a:ext cx="855798" cy="547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Max_</a:t>
              </a:r>
            </a:p>
            <a:p>
              <a:pPr algn="ctr"/>
              <a:r>
                <a:rPr lang="en-US" altLang="ko-KR" sz="1000" dirty="0"/>
                <a:t>Pooling</a:t>
              </a:r>
            </a:p>
            <a:p>
              <a:pPr algn="ctr"/>
              <a:r>
                <a:rPr lang="en-US" altLang="ko-KR" sz="1000" dirty="0"/>
                <a:t>(2)</a:t>
              </a:r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BADD8F-A0CC-4A77-83F7-FB3B31857D55}"/>
                </a:ext>
              </a:extLst>
            </p:cNvPr>
            <p:cNvSpPr txBox="1"/>
            <p:nvPr/>
          </p:nvSpPr>
          <p:spPr>
            <a:xfrm>
              <a:off x="6722633" y="4861896"/>
              <a:ext cx="729803" cy="39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CONV3</a:t>
              </a:r>
            </a:p>
            <a:p>
              <a:pPr algn="ctr"/>
              <a:r>
                <a:rPr lang="en-US" altLang="ko-KR" sz="1000" dirty="0"/>
                <a:t>(</a:t>
              </a:r>
              <a:r>
                <a:rPr lang="en-US" altLang="ko-KR" sz="1000" dirty="0" err="1"/>
                <a:t>ReLU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67EB8A-A36B-4B27-8017-DE2560363282}"/>
                </a:ext>
              </a:extLst>
            </p:cNvPr>
            <p:cNvSpPr txBox="1"/>
            <p:nvPr/>
          </p:nvSpPr>
          <p:spPr>
            <a:xfrm>
              <a:off x="7255289" y="4769563"/>
              <a:ext cx="855798" cy="547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Max_</a:t>
              </a:r>
            </a:p>
            <a:p>
              <a:pPr algn="ctr"/>
              <a:r>
                <a:rPr lang="en-US" altLang="ko-KR" sz="1000" dirty="0"/>
                <a:t>Pooling</a:t>
              </a:r>
            </a:p>
            <a:p>
              <a:pPr algn="ctr"/>
              <a:r>
                <a:rPr lang="en-US" altLang="ko-KR" sz="1000" dirty="0"/>
                <a:t>(2)</a:t>
              </a:r>
              <a:endParaRPr lang="ko-KR" altLang="en-US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2B4A9A-FC61-427F-9345-842CE0C75A7B}"/>
                </a:ext>
              </a:extLst>
            </p:cNvPr>
            <p:cNvSpPr txBox="1"/>
            <p:nvPr/>
          </p:nvSpPr>
          <p:spPr>
            <a:xfrm>
              <a:off x="5992612" y="3563833"/>
              <a:ext cx="1497866" cy="39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…</a:t>
              </a:r>
              <a:endParaRPr lang="ko-KR" altLang="en-US" sz="2000" dirty="0"/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E9DB90A4-7038-4842-A22C-ADF83C40B9BA}"/>
                </a:ext>
              </a:extLst>
            </p:cNvPr>
            <p:cNvSpPr/>
            <p:nvPr/>
          </p:nvSpPr>
          <p:spPr>
            <a:xfrm>
              <a:off x="7490477" y="3429000"/>
              <a:ext cx="1295048" cy="679537"/>
            </a:xfrm>
            <a:prstGeom prst="cube">
              <a:avLst>
                <a:gd name="adj" fmla="val 3110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180C52-46A3-408C-B6E6-988E0DBB09AD}"/>
                </a:ext>
              </a:extLst>
            </p:cNvPr>
            <p:cNvSpPr txBox="1"/>
            <p:nvPr/>
          </p:nvSpPr>
          <p:spPr>
            <a:xfrm>
              <a:off x="7855560" y="4107237"/>
              <a:ext cx="415093" cy="25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24</a:t>
              </a:r>
              <a:endParaRPr lang="ko-KR" altLang="en-US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43FF7D-200F-4084-AF55-F536C2127C6D}"/>
                </a:ext>
              </a:extLst>
            </p:cNvPr>
            <p:cNvSpPr txBox="1"/>
            <p:nvPr/>
          </p:nvSpPr>
          <p:spPr>
            <a:xfrm>
              <a:off x="7127114" y="3771350"/>
              <a:ext cx="415093" cy="25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EF5D3A-8C98-4883-99C6-C78AC2856B5A}"/>
                </a:ext>
              </a:extLst>
            </p:cNvPr>
            <p:cNvSpPr txBox="1"/>
            <p:nvPr/>
          </p:nvSpPr>
          <p:spPr>
            <a:xfrm>
              <a:off x="7274280" y="3281549"/>
              <a:ext cx="415093" cy="258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3A4C5EF-3CA4-47A3-8A39-B37760CC9C8E}"/>
                </a:ext>
              </a:extLst>
            </p:cNvPr>
            <p:cNvCxnSpPr/>
            <p:nvPr/>
          </p:nvCxnSpPr>
          <p:spPr>
            <a:xfrm flipV="1">
              <a:off x="8555277" y="2768252"/>
              <a:ext cx="688931" cy="87406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72DFF2B-73F6-44AD-A521-6FB03A398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5525" y="2779248"/>
              <a:ext cx="458683" cy="66961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5BE27E1-E676-4984-8B6B-57B7691B4796}"/>
                </a:ext>
              </a:extLst>
            </p:cNvPr>
            <p:cNvCxnSpPr>
              <a:cxnSpLocks/>
            </p:cNvCxnSpPr>
            <p:nvPr/>
          </p:nvCxnSpPr>
          <p:spPr>
            <a:xfrm>
              <a:off x="8793610" y="3874896"/>
              <a:ext cx="458683" cy="63016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F76AB48-FF9A-4298-8921-DEC79FE682DB}"/>
                </a:ext>
              </a:extLst>
            </p:cNvPr>
            <p:cNvCxnSpPr>
              <a:cxnSpLocks/>
            </p:cNvCxnSpPr>
            <p:nvPr/>
          </p:nvCxnSpPr>
          <p:spPr>
            <a:xfrm>
              <a:off x="8555277" y="4077043"/>
              <a:ext cx="688931" cy="42802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A8272ED-AFD7-4E29-A637-C2CD4536B58E}"/>
                </a:ext>
              </a:extLst>
            </p:cNvPr>
            <p:cNvSpPr/>
            <p:nvPr/>
          </p:nvSpPr>
          <p:spPr>
            <a:xfrm>
              <a:off x="9244208" y="2768252"/>
              <a:ext cx="275573" cy="17536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D722B9-2267-4ECC-A26C-7A6A66C6FC13}"/>
                </a:ext>
              </a:extLst>
            </p:cNvPr>
            <p:cNvSpPr txBox="1"/>
            <p:nvPr/>
          </p:nvSpPr>
          <p:spPr>
            <a:xfrm>
              <a:off x="9192297" y="4556932"/>
              <a:ext cx="1340285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Fully-connected</a:t>
              </a:r>
            </a:p>
            <a:p>
              <a:pPr algn="ctr"/>
              <a:r>
                <a:rPr lang="en-US" altLang="ko-KR" sz="1200" dirty="0"/>
                <a:t>layer1</a:t>
              </a:r>
              <a:endParaRPr lang="ko-KR" altLang="en-US" sz="1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41A86A-6CCC-401E-9C73-B999341F97D7}"/>
                </a:ext>
              </a:extLst>
            </p:cNvPr>
            <p:cNvSpPr txBox="1"/>
            <p:nvPr/>
          </p:nvSpPr>
          <p:spPr>
            <a:xfrm>
              <a:off x="10285368" y="4628497"/>
              <a:ext cx="670143" cy="304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FC</a:t>
              </a:r>
            </a:p>
            <a:p>
              <a:pPr algn="ctr"/>
              <a:r>
                <a:rPr lang="en-US" altLang="ko-KR" sz="700" dirty="0"/>
                <a:t>layer2</a:t>
              </a:r>
              <a:endParaRPr lang="ko-KR" altLang="en-US" sz="7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B56636-2A1D-4710-8004-1E9296CB649F}"/>
                </a:ext>
              </a:extLst>
            </p:cNvPr>
            <p:cNvSpPr txBox="1"/>
            <p:nvPr/>
          </p:nvSpPr>
          <p:spPr>
            <a:xfrm>
              <a:off x="10680665" y="4628497"/>
              <a:ext cx="670143" cy="304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FC</a:t>
              </a:r>
            </a:p>
            <a:p>
              <a:pPr algn="ctr"/>
              <a:r>
                <a:rPr lang="en-US" altLang="ko-KR" sz="700" dirty="0"/>
                <a:t>layer3</a:t>
              </a:r>
              <a:endParaRPr lang="ko-KR" altLang="en-US" sz="7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D80BBF-4C08-4635-8A76-2200A364898E}"/>
                </a:ext>
              </a:extLst>
            </p:cNvPr>
            <p:cNvSpPr txBox="1"/>
            <p:nvPr/>
          </p:nvSpPr>
          <p:spPr>
            <a:xfrm>
              <a:off x="11062882" y="4628497"/>
              <a:ext cx="670143" cy="304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FC</a:t>
              </a:r>
            </a:p>
            <a:p>
              <a:pPr algn="ctr"/>
              <a:r>
                <a:rPr lang="en-US" altLang="ko-KR" sz="700" dirty="0"/>
                <a:t>layer4</a:t>
              </a:r>
              <a:endParaRPr lang="ko-KR" altLang="en-US" sz="7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1A869D-D0AB-443F-A3A4-59ADFA7A0D5A}"/>
                </a:ext>
              </a:extLst>
            </p:cNvPr>
            <p:cNvSpPr txBox="1"/>
            <p:nvPr/>
          </p:nvSpPr>
          <p:spPr>
            <a:xfrm>
              <a:off x="9170538" y="3536422"/>
              <a:ext cx="458683" cy="19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96</a:t>
              </a:r>
              <a:endParaRPr lang="ko-KR" altLang="en-US" sz="7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0F6E38A-466A-48CB-A8F1-B108BF326055}"/>
                </a:ext>
              </a:extLst>
            </p:cNvPr>
            <p:cNvSpPr/>
            <p:nvPr/>
          </p:nvSpPr>
          <p:spPr>
            <a:xfrm>
              <a:off x="10042739" y="3005443"/>
              <a:ext cx="237208" cy="13975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E44665-4C41-4377-9B5D-17E3A1BD0B5E}"/>
                </a:ext>
              </a:extLst>
            </p:cNvPr>
            <p:cNvSpPr txBox="1"/>
            <p:nvPr/>
          </p:nvSpPr>
          <p:spPr>
            <a:xfrm>
              <a:off x="9959517" y="3589873"/>
              <a:ext cx="458683" cy="19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48</a:t>
              </a:r>
              <a:endParaRPr lang="ko-KR" altLang="en-US" sz="7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E798891-662C-4468-AACC-056D7E2340CF}"/>
                </a:ext>
              </a:extLst>
            </p:cNvPr>
            <p:cNvSpPr/>
            <p:nvPr/>
          </p:nvSpPr>
          <p:spPr>
            <a:xfrm>
              <a:off x="10713114" y="3343416"/>
              <a:ext cx="237208" cy="7433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CC451C-6672-4C9C-97A6-92519F01C414}"/>
                </a:ext>
              </a:extLst>
            </p:cNvPr>
            <p:cNvSpPr txBox="1"/>
            <p:nvPr/>
          </p:nvSpPr>
          <p:spPr>
            <a:xfrm>
              <a:off x="10622293" y="3589873"/>
              <a:ext cx="458683" cy="19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48</a:t>
              </a:r>
              <a:endParaRPr lang="ko-KR" altLang="en-US" sz="7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0ECB334-793A-46ED-BD8F-D8243881D121}"/>
                </a:ext>
              </a:extLst>
            </p:cNvPr>
            <p:cNvSpPr/>
            <p:nvPr/>
          </p:nvSpPr>
          <p:spPr>
            <a:xfrm>
              <a:off x="11252318" y="3442770"/>
              <a:ext cx="231916" cy="5314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4D67C4-C620-4493-B799-1D076AA671CF}"/>
                </a:ext>
              </a:extLst>
            </p:cNvPr>
            <p:cNvSpPr txBox="1"/>
            <p:nvPr/>
          </p:nvSpPr>
          <p:spPr>
            <a:xfrm>
              <a:off x="11161499" y="3589873"/>
              <a:ext cx="458683" cy="19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18</a:t>
              </a:r>
              <a:endParaRPr lang="ko-KR" altLang="en-US" sz="7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65808-1E68-4253-AC3B-E7882934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751" y="3392351"/>
            <a:ext cx="664865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Qnet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Qnet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conv1 = nn.Conv2d(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stride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#3x24x24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pool1 = nn.MaxPool2d(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#6x22x22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conv2 = nn.Conv2d(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stride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12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11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11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pool2 = nn.MaxPool2d(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6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5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conv3 = nn.Conv2d(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stride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15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5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pool3 = nn.MaxPool2d(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24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.conv_module1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nn.Sequential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(conv1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pool1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conv2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pool2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conv3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pool3).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.fc3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output_size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nn.LeakyReLU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x.cuda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.conv_module1(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s_out.view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.fc1(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.relu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.fc2(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.fc3(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s_out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Open ai gym</a:t>
            </a:r>
          </a:p>
          <a:p>
            <a:r>
              <a:rPr lang="en-US" altLang="ko-KR" sz="2000" b="1" dirty="0" err="1">
                <a:solidFill>
                  <a:schemeClr val="bg1"/>
                </a:solidFill>
              </a:rPr>
              <a:t>CarRacing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CODE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DDQN 알고리즘에 대한 이미지 검색결과">
            <a:extLst>
              <a:ext uri="{FF2B5EF4-FFF2-40B4-BE49-F238E27FC236}">
                <a16:creationId xmlns:a16="http://schemas.microsoft.com/office/drawing/2014/main" id="{0E8D2CF4-4EDB-48A0-8965-B24510E539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2E7F9E5-397F-44BC-9D71-B5B59E4EE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19847"/>
            <a:ext cx="8414770" cy="4350756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5F2A407-FEAB-444E-B865-AC596831D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10" y="3264463"/>
            <a:ext cx="5450746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memory.sample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state.to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action.to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reward.to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next_state.to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done.to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Q_out.gather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Q_dot_out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Q_dot_value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Q_dot_out.max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Q_prime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next_state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Q_prime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Q_prime.gather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Q_dot_value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#DDQN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Q_prime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done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F.smooth_l1_loss(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optimizer.zero_grad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loss.backward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optimizer.step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6166EE-9684-44A3-8375-E41CFF64515C}"/>
              </a:ext>
            </a:extLst>
          </p:cNvPr>
          <p:cNvSpPr/>
          <p:nvPr/>
        </p:nvSpPr>
        <p:spPr>
          <a:xfrm>
            <a:off x="7259216" y="4702630"/>
            <a:ext cx="2155372" cy="13062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BB066C-EE5F-4CC7-8308-760A7AE0F2CD}"/>
                  </a:ext>
                </a:extLst>
              </p:cNvPr>
              <p:cNvSpPr txBox="1"/>
              <p:nvPr/>
            </p:nvSpPr>
            <p:spPr>
              <a:xfrm>
                <a:off x="5685453" y="4460167"/>
                <a:ext cx="1023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BB066C-EE5F-4CC7-8308-760A7AE0F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453" y="4460167"/>
                <a:ext cx="1023257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8BE961-70FD-46BD-BBC6-8ABD22F3E8C6}"/>
                  </a:ext>
                </a:extLst>
              </p:cNvPr>
              <p:cNvSpPr txBox="1"/>
              <p:nvPr/>
            </p:nvSpPr>
            <p:spPr>
              <a:xfrm>
                <a:off x="5038531" y="4833258"/>
                <a:ext cx="1810138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8BE961-70FD-46BD-BBC6-8ABD22F3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31" y="4833258"/>
                <a:ext cx="1810138" cy="411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D6F8FD-A9CE-4686-ACAE-D736289965F4}"/>
              </a:ext>
            </a:extLst>
          </p:cNvPr>
          <p:cNvSpPr/>
          <p:nvPr/>
        </p:nvSpPr>
        <p:spPr>
          <a:xfrm>
            <a:off x="7259215" y="4973216"/>
            <a:ext cx="3027897" cy="155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1EC592-EFED-4AB2-87E7-79B92A847539}"/>
              </a:ext>
            </a:extLst>
          </p:cNvPr>
          <p:cNvSpPr/>
          <p:nvPr/>
        </p:nvSpPr>
        <p:spPr>
          <a:xfrm>
            <a:off x="7259215" y="5260150"/>
            <a:ext cx="2649895" cy="155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203DF7-DB90-46C2-9E97-8903574D0183}"/>
                  </a:ext>
                </a:extLst>
              </p:cNvPr>
              <p:cNvSpPr txBox="1"/>
              <p:nvPr/>
            </p:nvSpPr>
            <p:spPr>
              <a:xfrm>
                <a:off x="4198774" y="5202329"/>
                <a:ext cx="2649895" cy="41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203DF7-DB90-46C2-9E97-8903574D0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774" y="5202329"/>
                <a:ext cx="2649895" cy="411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1A5230-FF61-4BC9-A991-532EBD37608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68751" y="4637314"/>
            <a:ext cx="690465" cy="13063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17FBFE-E9B5-43F4-84F8-6A375697EC74}"/>
              </a:ext>
            </a:extLst>
          </p:cNvPr>
          <p:cNvCxnSpPr>
            <a:cxnSpLocks/>
          </p:cNvCxnSpPr>
          <p:nvPr/>
        </p:nvCxnSpPr>
        <p:spPr>
          <a:xfrm flipH="1" flipV="1">
            <a:off x="6683828" y="5024985"/>
            <a:ext cx="625152" cy="268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5F8DD7-4803-4C76-A8A4-42BA66EB6C8F}"/>
              </a:ext>
            </a:extLst>
          </p:cNvPr>
          <p:cNvCxnSpPr>
            <a:cxnSpLocks/>
          </p:cNvCxnSpPr>
          <p:nvPr/>
        </p:nvCxnSpPr>
        <p:spPr>
          <a:xfrm flipH="1">
            <a:off x="6676049" y="5349409"/>
            <a:ext cx="625152" cy="14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845</Words>
  <Application>Microsoft Office PowerPoint</Application>
  <PresentationFormat>와이드스크린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전상은</cp:lastModifiedBy>
  <cp:revision>84</cp:revision>
  <dcterms:created xsi:type="dcterms:W3CDTF">2019-05-08T04:21:03Z</dcterms:created>
  <dcterms:modified xsi:type="dcterms:W3CDTF">2020-02-04T04:45:20Z</dcterms:modified>
</cp:coreProperties>
</file>