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3" autoAdjust="0"/>
    <p:restoredTop sz="94660"/>
  </p:normalViewPr>
  <p:slideViewPr>
    <p:cSldViewPr snapToGrid="0">
      <p:cViewPr>
        <p:scale>
          <a:sx n="75" d="100"/>
          <a:sy n="75" d="100"/>
        </p:scale>
        <p:origin x="5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4581D6-2F72-47FA-B267-59C66DC89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48CD79-FB3F-4E9D-A66E-43F32EF60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F3C2F-27D0-400E-BE00-8B5E5B6A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A8A1-2D85-4920-AC6C-AB13C7D5D91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A7E9A-8B60-4578-A137-CCD7D0CFE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78FCA-FD5C-4801-B572-6635018ED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84A-3F24-4F25-A12F-B4FEF674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14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77537-2A3B-464E-A33F-5079439D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E61D1E-8532-41AA-A611-20C256772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ADD5B4-59C4-4F03-A654-18604077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A8A1-2D85-4920-AC6C-AB13C7D5D91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91CB2C-E0B9-4B75-9054-68451168E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E8AE47-DAC8-47B5-A35F-C846EEA5D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84A-3F24-4F25-A12F-B4FEF674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19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CCF7AE-6266-4310-8EF4-3FA64776C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711118-A2A8-4DE0-A1C3-4742FA113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DBBAF-57E6-4A3B-A8AC-AD3E9656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A8A1-2D85-4920-AC6C-AB13C7D5D91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B93E6F-8138-4904-872E-A88C28EBD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9336ED-12F4-4824-87CE-4CDA2CB3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84A-3F24-4F25-A12F-B4FEF674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141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B4AF9E-A853-4C5B-B9CE-6C1DF422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556223-217C-49D5-947F-61F471B6F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8443E-8125-4462-8F78-F17EAEB9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A8A1-2D85-4920-AC6C-AB13C7D5D91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7BE735-1747-4CC0-9F0C-EE1BCD47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483F0E-AD8C-4EFA-93D0-E9A49A805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84A-3F24-4F25-A12F-B4FEF674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26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94044-8F99-463B-9DF4-836DC6CA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805908-CAA0-4BE4-BF22-BD52F2B81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C72352-8D49-4CAB-BAD4-A2C5F130C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A8A1-2D85-4920-AC6C-AB13C7D5D91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A4097-7C9F-4B09-BDDF-35158C11B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0624C6-2B6E-4B03-B53C-F2446CCA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84A-3F24-4F25-A12F-B4FEF674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27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91089-6601-4133-91C5-09013B2F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788EF6-0D74-4D4E-A582-346251BB2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1F431C-910A-4337-82AD-E1349FB54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81C93-ABEF-4223-9479-6F26CF918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A8A1-2D85-4920-AC6C-AB13C7D5D91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285C5E-DF74-4F1B-994B-4CA71231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4383FB-6333-4EFD-A108-407B310A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84A-3F24-4F25-A12F-B4FEF674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53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A223D-9D9C-4AE4-B4C1-A412C177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FFB25E-9CF9-4152-8F8F-D6A938DAA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237441-AE04-4A5E-BAD6-5FC8AA323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1963214-AE82-4362-8A5D-E315E5247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9D11623-AF0C-43AF-94B1-511AB86CD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B00C95-590C-4F85-83AF-700B2CFD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A8A1-2D85-4920-AC6C-AB13C7D5D91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FA6FE7C-74C8-4790-A167-6877826A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7CBAC4-26F2-42CB-8F3F-D89E6624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84A-3F24-4F25-A12F-B4FEF674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07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C0253-8D43-4952-8F2C-F7FC8AA0B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36CE03-BFB5-43BD-A54C-F88A55B26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A8A1-2D85-4920-AC6C-AB13C7D5D91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6A0DDEB-90E6-4BA9-A013-35197B3D8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055A8C-D1A5-4CBD-9663-BB2D5A18F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84A-3F24-4F25-A12F-B4FEF674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23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F4F954-B17A-491E-957E-3F8CA643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A8A1-2D85-4920-AC6C-AB13C7D5D91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2205C9F-AC91-41EE-B108-B4748A16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B1628B-FFEA-4438-8711-A0ECB593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84A-3F24-4F25-A12F-B4FEF674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64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D0A2F-E4A2-42A0-A166-93DE6B541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A5399-DDB2-49FC-8DEB-147CD9E80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730530-0BE7-4AD6-9301-367C47197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B6AE65-EF60-4398-91D1-96534FF20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A8A1-2D85-4920-AC6C-AB13C7D5D91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709243-BC42-4B4B-98AA-D137E2ABC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D96A36-5CDF-4EF2-9DE2-719D994A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84A-3F24-4F25-A12F-B4FEF674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207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DA3A8-68C4-4504-AC7B-0BC67BDF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D1853E-9629-4390-B4E2-C928049EA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ED754-C673-453B-AE5E-DC42DA91E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2DCD45-8F14-413B-89C9-776373173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4A8A1-2D85-4920-AC6C-AB13C7D5D91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2044EE-476F-4440-9D89-04D1D52EE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6DB85A-3622-4BB2-A633-F34300725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5B84A-3F24-4F25-A12F-B4FEF674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7644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698CA8-43AA-4555-8A7D-C2F70495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D9D07C-77B7-4864-B47B-805B0A573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EFAB3-D83C-4AE4-84E2-C2E5C332A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4A8A1-2D85-4920-AC6C-AB13C7D5D91D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B107B-4CD6-44CD-941A-D3AB5241A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2BAFD-887F-4E78-AB33-E6883966A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5B84A-3F24-4F25-A12F-B4FEF67417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353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1CFBF4-4ED3-43E5-9DAF-CF0E1AB7EC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Change Management</a:t>
            </a:r>
            <a:br>
              <a:rPr lang="en-US" altLang="ko-KR" dirty="0"/>
            </a:br>
            <a:r>
              <a:rPr lang="en-US" altLang="ko-KR" dirty="0" err="1"/>
              <a:t>EG</a:t>
            </a:r>
            <a:r>
              <a:rPr lang="en-US" altLang="ko-KR" dirty="0"/>
              <a:t> by </a:t>
            </a:r>
            <a:r>
              <a:rPr lang="en-US" altLang="ko-KR" dirty="0" err="1"/>
              <a:t>Phython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FD83A5-2FF7-43F1-88B6-D4AF9D107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ko-KR" altLang="en-US" dirty="0"/>
              <a:t>사용 설명서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01890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C90A1-84B6-4D90-975D-5E0E78ED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68398"/>
            <a:ext cx="10512424" cy="1181101"/>
          </a:xfrm>
        </p:spPr>
        <p:txBody>
          <a:bodyPr anchor="ctr">
            <a:normAutofit/>
          </a:bodyPr>
          <a:lstStyle/>
          <a:p>
            <a:r>
              <a:rPr lang="ko-KR" altLang="en-US" dirty="0"/>
              <a:t>실행파일이 있는 폴더 내 다음과 같이 </a:t>
            </a:r>
            <a:r>
              <a:rPr lang="en-US" altLang="ko-KR" dirty="0"/>
              <a:t>xlsx</a:t>
            </a:r>
            <a:r>
              <a:rPr lang="ko-KR" altLang="en-US" dirty="0"/>
              <a:t>이 저장됩니다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C41807A-0485-438C-9CBD-035449428D9C}"/>
              </a:ext>
            </a:extLst>
          </p:cNvPr>
          <p:cNvSpPr txBox="1">
            <a:spLocks/>
          </p:cNvSpPr>
          <p:nvPr/>
        </p:nvSpPr>
        <p:spPr>
          <a:xfrm>
            <a:off x="839788" y="98424"/>
            <a:ext cx="3932237" cy="1069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 확인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280D2F-6B15-405E-B076-0E53FEE04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88" y="2349499"/>
            <a:ext cx="9126224" cy="341995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9E0F5D1-E054-44BA-A3D4-41F5FC87C430}"/>
              </a:ext>
            </a:extLst>
          </p:cNvPr>
          <p:cNvSpPr/>
          <p:nvPr/>
        </p:nvSpPr>
        <p:spPr>
          <a:xfrm>
            <a:off x="2109788" y="3848100"/>
            <a:ext cx="3808412" cy="12954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389CC-FE8B-4CCE-9FE1-CE90243D75BE}"/>
              </a:ext>
            </a:extLst>
          </p:cNvPr>
          <p:cNvSpPr txBox="1"/>
          <p:nvPr/>
        </p:nvSpPr>
        <p:spPr>
          <a:xfrm>
            <a:off x="966788" y="6114798"/>
            <a:ext cx="8520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파일명 </a:t>
            </a:r>
            <a:r>
              <a:rPr lang="en-US" altLang="ko-KR" sz="1600" dirty="0"/>
              <a:t>: PUS04-XXXX-DD-MM-YYYY IT Power Maintenance-UPSX.xlsx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15502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C90A1-84B6-4D90-975D-5E0E78ED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68399"/>
            <a:ext cx="6691312" cy="736602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파일을 클릭하면 내용에 문제가 있다고 뜹니다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C41807A-0485-438C-9CBD-035449428D9C}"/>
              </a:ext>
            </a:extLst>
          </p:cNvPr>
          <p:cNvSpPr txBox="1">
            <a:spLocks/>
          </p:cNvSpPr>
          <p:nvPr/>
        </p:nvSpPr>
        <p:spPr>
          <a:xfrm>
            <a:off x="839788" y="98424"/>
            <a:ext cx="3932237" cy="1069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9E86C9-2B85-4143-84A5-CB5F4F255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2238374"/>
            <a:ext cx="5850718" cy="4003675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067988B8-4B63-4B4C-AFE1-151A3D86A6DF}"/>
              </a:ext>
            </a:extLst>
          </p:cNvPr>
          <p:cNvSpPr txBox="1">
            <a:spLocks/>
          </p:cNvSpPr>
          <p:nvPr/>
        </p:nvSpPr>
        <p:spPr>
          <a:xfrm>
            <a:off x="6961188" y="2570160"/>
            <a:ext cx="4633912" cy="3340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dirty="0"/>
              <a:t>이는 </a:t>
            </a:r>
            <a:r>
              <a:rPr lang="en-US" altLang="ko-KR" sz="2000" dirty="0"/>
              <a:t>Cell </a:t>
            </a:r>
            <a:r>
              <a:rPr lang="ko-KR" altLang="en-US" sz="2000" dirty="0"/>
              <a:t>입력 시 </a:t>
            </a:r>
            <a:r>
              <a:rPr lang="en-US" altLang="ko-KR" sz="2000" dirty="0"/>
              <a:t>31</a:t>
            </a:r>
            <a:r>
              <a:rPr lang="ko-KR" altLang="en-US" sz="2000" dirty="0"/>
              <a:t>자 이상 문자열이 </a:t>
            </a:r>
            <a:endParaRPr lang="en-US" altLang="ko-KR" sz="2000" dirty="0"/>
          </a:p>
          <a:p>
            <a:r>
              <a:rPr lang="ko-KR" altLang="en-US" sz="2000" dirty="0"/>
              <a:t>입력되면 발생하는 문제이므로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가뿐하게 예</a:t>
            </a:r>
            <a:r>
              <a:rPr lang="en-US" altLang="ko-KR" sz="2000" dirty="0"/>
              <a:t>(Y)</a:t>
            </a:r>
            <a:r>
              <a:rPr lang="ko-KR" altLang="en-US" sz="2000" dirty="0"/>
              <a:t>를 눌러 넘어가 줍니다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대신 파일확인 후 저장 부탁드립니다 </a:t>
            </a:r>
            <a:r>
              <a:rPr lang="ko-KR" altLang="en-US" sz="2000" dirty="0" err="1"/>
              <a:t>ㅎㅎ</a:t>
            </a:r>
            <a:r>
              <a:rPr lang="ko-KR" alt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8573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C90A1-84B6-4D90-975D-5E0E78ED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68399"/>
            <a:ext cx="8824912" cy="736602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각 </a:t>
            </a:r>
            <a:r>
              <a:rPr lang="en-US" altLang="ko-KR" sz="2400" dirty="0" err="1"/>
              <a:t>EG</a:t>
            </a:r>
            <a:r>
              <a:rPr lang="ko-KR" altLang="en-US" sz="2400" dirty="0"/>
              <a:t>를 </a:t>
            </a:r>
            <a:r>
              <a:rPr lang="en-US" altLang="ko-KR" sz="2400" dirty="0"/>
              <a:t>Sheet</a:t>
            </a:r>
            <a:r>
              <a:rPr lang="ko-KR" altLang="en-US" sz="2400" dirty="0"/>
              <a:t>로 구분했으며 </a:t>
            </a:r>
            <a:r>
              <a:rPr lang="en-US" altLang="ko-KR" sz="2400" dirty="0"/>
              <a:t>sheet </a:t>
            </a:r>
            <a:r>
              <a:rPr lang="ko-KR" altLang="en-US" sz="2400" dirty="0"/>
              <a:t>제목은 </a:t>
            </a:r>
            <a:r>
              <a:rPr lang="en-US" altLang="ko-KR" sz="2400" dirty="0" err="1"/>
              <a:t>EG</a:t>
            </a:r>
            <a:r>
              <a:rPr lang="en-US" altLang="ko-KR" sz="2400" dirty="0"/>
              <a:t> </a:t>
            </a:r>
            <a:r>
              <a:rPr lang="ko-KR" altLang="en-US" sz="2400" dirty="0"/>
              <a:t>명입니다</a:t>
            </a:r>
            <a:r>
              <a:rPr lang="en-US" altLang="ko-KR" sz="2400" dirty="0"/>
              <a:t>.</a:t>
            </a:r>
            <a:r>
              <a:rPr lang="ko-KR" altLang="en-US" sz="2400" dirty="0"/>
              <a:t> 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C41807A-0485-438C-9CBD-035449428D9C}"/>
              </a:ext>
            </a:extLst>
          </p:cNvPr>
          <p:cNvSpPr txBox="1">
            <a:spLocks/>
          </p:cNvSpPr>
          <p:nvPr/>
        </p:nvSpPr>
        <p:spPr>
          <a:xfrm>
            <a:off x="839788" y="98424"/>
            <a:ext cx="3932237" cy="1069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결과 확인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16EB98-B247-4C9E-AB31-D5004B909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497" y="1905001"/>
            <a:ext cx="6635217" cy="47498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1C599AC-5665-4FC4-B6B0-B367A96DD5DA}"/>
              </a:ext>
            </a:extLst>
          </p:cNvPr>
          <p:cNvSpPr/>
          <p:nvPr/>
        </p:nvSpPr>
        <p:spPr>
          <a:xfrm>
            <a:off x="2726526" y="6349999"/>
            <a:ext cx="4027487" cy="25400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FC01FFED-D9A4-471B-96AD-485901C0CAB8}"/>
              </a:ext>
            </a:extLst>
          </p:cNvPr>
          <p:cNvSpPr txBox="1">
            <a:spLocks/>
          </p:cNvSpPr>
          <p:nvPr/>
        </p:nvSpPr>
        <p:spPr>
          <a:xfrm>
            <a:off x="7587195" y="2457449"/>
            <a:ext cx="4241800" cy="3340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51340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94CEC-B5D5-49C9-98A9-6143FFB08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6F082F-D5CE-46B9-8380-901E9DB44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5357811" cy="3811588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PRD</a:t>
            </a:r>
            <a:r>
              <a:rPr lang="ko-KR" altLang="en-US" sz="1800" dirty="0"/>
              <a:t>가 영향 받는 </a:t>
            </a:r>
            <a:r>
              <a:rPr lang="en-US" altLang="ko-KR" sz="1800" dirty="0"/>
              <a:t>UPS</a:t>
            </a:r>
            <a:r>
              <a:rPr lang="ko-KR" altLang="en-US" sz="1800" dirty="0"/>
              <a:t>가 다릅니다</a:t>
            </a:r>
            <a:r>
              <a:rPr lang="en-US" altLang="ko-KR" sz="1800" dirty="0"/>
              <a:t>.</a:t>
            </a:r>
          </a:p>
          <a:p>
            <a:r>
              <a:rPr lang="ko-KR" altLang="en-US" sz="1800" dirty="0"/>
              <a:t>영향을 받는 </a:t>
            </a:r>
            <a:r>
              <a:rPr lang="en-US" altLang="ko-KR" sz="1800" dirty="0"/>
              <a:t>UPS</a:t>
            </a:r>
            <a:r>
              <a:rPr lang="ko-KR" altLang="en-US" sz="1800" dirty="0"/>
              <a:t>별로 </a:t>
            </a:r>
            <a:r>
              <a:rPr lang="en-US" altLang="ko-KR" sz="1800" dirty="0"/>
              <a:t>PRD</a:t>
            </a:r>
            <a:r>
              <a:rPr lang="ko-KR" altLang="en-US" sz="1800" dirty="0"/>
              <a:t>를 분류하고</a:t>
            </a:r>
            <a:r>
              <a:rPr lang="en-US" altLang="ko-KR" sz="1800" dirty="0"/>
              <a:t>,</a:t>
            </a:r>
          </a:p>
          <a:p>
            <a:r>
              <a:rPr lang="ko-KR" altLang="en-US" sz="1800" dirty="0"/>
              <a:t>다음으로</a:t>
            </a:r>
            <a:r>
              <a:rPr lang="en-US" altLang="ko-KR" sz="1800" dirty="0"/>
              <a:t>, </a:t>
            </a:r>
            <a:r>
              <a:rPr lang="ko-KR" altLang="en-US" sz="1800" dirty="0"/>
              <a:t>각 </a:t>
            </a:r>
            <a:r>
              <a:rPr lang="en-US" altLang="ko-KR" sz="1800" dirty="0"/>
              <a:t>PRD</a:t>
            </a:r>
            <a:r>
              <a:rPr lang="ko-KR" altLang="en-US" sz="1800" dirty="0"/>
              <a:t>는 </a:t>
            </a:r>
            <a:r>
              <a:rPr lang="en-US" altLang="ko-KR" sz="1800" dirty="0" err="1"/>
              <a:t>EG</a:t>
            </a:r>
            <a:r>
              <a:rPr lang="ko-KR" altLang="en-US" sz="1800" dirty="0"/>
              <a:t>에 따라 분류 해야 합니다</a:t>
            </a:r>
            <a:r>
              <a:rPr lang="en-US" altLang="ko-KR" sz="1800" dirty="0"/>
              <a:t>.</a:t>
            </a:r>
          </a:p>
          <a:p>
            <a:endParaRPr lang="en-US" altLang="ko-KR" sz="1800" dirty="0"/>
          </a:p>
          <a:p>
            <a:r>
              <a:rPr lang="ko-KR" altLang="en-US" sz="1800" dirty="0"/>
              <a:t>요약하자면 </a:t>
            </a:r>
            <a:r>
              <a:rPr lang="en-US" altLang="ko-KR" sz="1800" dirty="0"/>
              <a:t>UPS </a:t>
            </a:r>
            <a:r>
              <a:rPr lang="ko-KR" altLang="en-US" sz="1800" dirty="0"/>
              <a:t>그룹별 </a:t>
            </a:r>
            <a:r>
              <a:rPr lang="en-US" altLang="ko-KR" sz="1800" dirty="0"/>
              <a:t>PRD</a:t>
            </a:r>
            <a:r>
              <a:rPr lang="ko-KR" altLang="en-US" sz="1800" dirty="0"/>
              <a:t>를 </a:t>
            </a:r>
            <a:r>
              <a:rPr lang="en-US" altLang="ko-KR" sz="1800" dirty="0" err="1"/>
              <a:t>EG</a:t>
            </a:r>
            <a:r>
              <a:rPr lang="en-US" altLang="ko-KR" sz="1800" dirty="0"/>
              <a:t> </a:t>
            </a:r>
            <a:r>
              <a:rPr lang="ko-KR" altLang="en-US" sz="1800" dirty="0"/>
              <a:t>별로 </a:t>
            </a:r>
            <a:r>
              <a:rPr lang="en-US" altLang="ko-KR" sz="1800" dirty="0"/>
              <a:t>CELL</a:t>
            </a:r>
            <a:r>
              <a:rPr lang="ko-KR" altLang="en-US" sz="1800" dirty="0"/>
              <a:t>당 구분 지어야 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6FBC08E-21C1-41E5-9CBA-762F8C25EBDB}"/>
              </a:ext>
            </a:extLst>
          </p:cNvPr>
          <p:cNvSpPr/>
          <p:nvPr/>
        </p:nvSpPr>
        <p:spPr>
          <a:xfrm>
            <a:off x="6583317" y="971032"/>
            <a:ext cx="4617720" cy="496389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PUS04-COLO PRD Reservation v2.0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825F7C1-5C89-4EAD-9DCE-AE6DEC622896}"/>
              </a:ext>
            </a:extLst>
          </p:cNvPr>
          <p:cNvSpPr/>
          <p:nvPr/>
        </p:nvSpPr>
        <p:spPr>
          <a:xfrm>
            <a:off x="6583317" y="1767864"/>
            <a:ext cx="1005840" cy="65314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UPS1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17A558F-0F0F-442B-A134-C22FDAA278CB}"/>
              </a:ext>
            </a:extLst>
          </p:cNvPr>
          <p:cNvSpPr/>
          <p:nvPr/>
        </p:nvSpPr>
        <p:spPr>
          <a:xfrm>
            <a:off x="7785100" y="1767864"/>
            <a:ext cx="1005840" cy="653145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UPS2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08BE879-9258-4EAC-BDAF-4F78D6FF9AFD}"/>
              </a:ext>
            </a:extLst>
          </p:cNvPr>
          <p:cNvSpPr/>
          <p:nvPr/>
        </p:nvSpPr>
        <p:spPr>
          <a:xfrm>
            <a:off x="8986883" y="1767864"/>
            <a:ext cx="1005840" cy="653145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UPS3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838F722-1635-41F5-A246-7241D9430062}"/>
              </a:ext>
            </a:extLst>
          </p:cNvPr>
          <p:cNvSpPr/>
          <p:nvPr/>
        </p:nvSpPr>
        <p:spPr>
          <a:xfrm>
            <a:off x="10195197" y="1767864"/>
            <a:ext cx="1005840" cy="65314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UPS4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506B263-7C74-4848-89E1-E469B657D22A}"/>
              </a:ext>
            </a:extLst>
          </p:cNvPr>
          <p:cNvSpPr/>
          <p:nvPr/>
        </p:nvSpPr>
        <p:spPr>
          <a:xfrm>
            <a:off x="6583317" y="2721452"/>
            <a:ext cx="4617720" cy="49638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Resource Master List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CD3B53D-9ED1-48BD-B6FB-BEA868572083}"/>
              </a:ext>
            </a:extLst>
          </p:cNvPr>
          <p:cNvSpPr/>
          <p:nvPr/>
        </p:nvSpPr>
        <p:spPr>
          <a:xfrm>
            <a:off x="6583317" y="3789848"/>
            <a:ext cx="1005840" cy="49638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EG1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CDFFCD8-92EB-45E3-816B-5D335135BC48}"/>
              </a:ext>
            </a:extLst>
          </p:cNvPr>
          <p:cNvSpPr/>
          <p:nvPr/>
        </p:nvSpPr>
        <p:spPr>
          <a:xfrm>
            <a:off x="6583317" y="4397269"/>
            <a:ext cx="1005840" cy="4963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EG2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CD1A0E2-80F2-45D1-B5B5-BA8AA0DCBF38}"/>
              </a:ext>
            </a:extLst>
          </p:cNvPr>
          <p:cNvSpPr/>
          <p:nvPr/>
        </p:nvSpPr>
        <p:spPr>
          <a:xfrm>
            <a:off x="6583317" y="5004690"/>
            <a:ext cx="1005840" cy="4963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EG3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0B18DAF-2BAD-41B0-A17B-4CC6BE5947D7}"/>
              </a:ext>
            </a:extLst>
          </p:cNvPr>
          <p:cNvSpPr/>
          <p:nvPr/>
        </p:nvSpPr>
        <p:spPr>
          <a:xfrm>
            <a:off x="6583317" y="5612111"/>
            <a:ext cx="1005840" cy="4963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EG4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2B2B8F-6B33-4CFC-A76A-A60435688060}"/>
              </a:ext>
            </a:extLst>
          </p:cNvPr>
          <p:cNvSpPr txBox="1"/>
          <p:nvPr/>
        </p:nvSpPr>
        <p:spPr>
          <a:xfrm>
            <a:off x="6583317" y="6155026"/>
            <a:ext cx="1005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F0XC0X</a:t>
            </a:r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8C0E273-9956-47BF-AEF8-2EDE11B938F3}"/>
              </a:ext>
            </a:extLst>
          </p:cNvPr>
          <p:cNvSpPr/>
          <p:nvPr/>
        </p:nvSpPr>
        <p:spPr>
          <a:xfrm>
            <a:off x="7785100" y="3789848"/>
            <a:ext cx="1005840" cy="49638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EG1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A528EBF7-D859-41C1-9D54-0553B8D940A5}"/>
              </a:ext>
            </a:extLst>
          </p:cNvPr>
          <p:cNvSpPr/>
          <p:nvPr/>
        </p:nvSpPr>
        <p:spPr>
          <a:xfrm>
            <a:off x="7785100" y="4397269"/>
            <a:ext cx="1005840" cy="4963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EG2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C8C4CA9-ECF5-4FE6-96A5-35EC132A35D1}"/>
              </a:ext>
            </a:extLst>
          </p:cNvPr>
          <p:cNvSpPr/>
          <p:nvPr/>
        </p:nvSpPr>
        <p:spPr>
          <a:xfrm>
            <a:off x="7785100" y="5004690"/>
            <a:ext cx="1005840" cy="4963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EG3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E403E7CB-F3EB-4FD9-A658-419D2B31BB0E}"/>
              </a:ext>
            </a:extLst>
          </p:cNvPr>
          <p:cNvSpPr/>
          <p:nvPr/>
        </p:nvSpPr>
        <p:spPr>
          <a:xfrm>
            <a:off x="7785100" y="5612111"/>
            <a:ext cx="1005840" cy="4963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EG4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F9CD18-1EA9-4DA2-A6FB-4248510740AD}"/>
              </a:ext>
            </a:extLst>
          </p:cNvPr>
          <p:cNvSpPr txBox="1"/>
          <p:nvPr/>
        </p:nvSpPr>
        <p:spPr>
          <a:xfrm>
            <a:off x="7785100" y="6155026"/>
            <a:ext cx="1005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F0XC0X</a:t>
            </a:r>
            <a:endParaRPr lang="ko-KR" altLang="en-US" dirty="0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A2F6D2C4-4F6C-4632-8519-BEA17DC75F39}"/>
              </a:ext>
            </a:extLst>
          </p:cNvPr>
          <p:cNvSpPr/>
          <p:nvPr/>
        </p:nvSpPr>
        <p:spPr>
          <a:xfrm>
            <a:off x="8986883" y="3789848"/>
            <a:ext cx="1005840" cy="49638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EG1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07FCDB2-356B-4478-97CD-E63E087702CA}"/>
              </a:ext>
            </a:extLst>
          </p:cNvPr>
          <p:cNvSpPr/>
          <p:nvPr/>
        </p:nvSpPr>
        <p:spPr>
          <a:xfrm>
            <a:off x="8986883" y="4397269"/>
            <a:ext cx="1005840" cy="4963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EG2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98C4F556-271A-4257-9F45-20CB30EC9C81}"/>
              </a:ext>
            </a:extLst>
          </p:cNvPr>
          <p:cNvSpPr/>
          <p:nvPr/>
        </p:nvSpPr>
        <p:spPr>
          <a:xfrm>
            <a:off x="8986883" y="5004690"/>
            <a:ext cx="1005840" cy="4963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EG3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70FD8058-6B04-4512-B684-50F8D3AE6E2F}"/>
              </a:ext>
            </a:extLst>
          </p:cNvPr>
          <p:cNvSpPr/>
          <p:nvPr/>
        </p:nvSpPr>
        <p:spPr>
          <a:xfrm>
            <a:off x="8986883" y="5612111"/>
            <a:ext cx="1005840" cy="4963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EG4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8FBDAA-A401-451B-9DDB-A6E3AE95FD91}"/>
              </a:ext>
            </a:extLst>
          </p:cNvPr>
          <p:cNvSpPr txBox="1"/>
          <p:nvPr/>
        </p:nvSpPr>
        <p:spPr>
          <a:xfrm>
            <a:off x="8986883" y="6155026"/>
            <a:ext cx="1005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F0XC0X</a:t>
            </a:r>
            <a:endParaRPr lang="ko-KR" altLang="en-US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88F00B2-674A-430F-81E6-3E9D8CCB9FAB}"/>
              </a:ext>
            </a:extLst>
          </p:cNvPr>
          <p:cNvSpPr/>
          <p:nvPr/>
        </p:nvSpPr>
        <p:spPr>
          <a:xfrm>
            <a:off x="10195197" y="3789848"/>
            <a:ext cx="1005840" cy="49638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EG1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13B518A6-4CA9-45A2-8E59-D19C05EEB9C2}"/>
              </a:ext>
            </a:extLst>
          </p:cNvPr>
          <p:cNvSpPr/>
          <p:nvPr/>
        </p:nvSpPr>
        <p:spPr>
          <a:xfrm>
            <a:off x="10195197" y="4397269"/>
            <a:ext cx="1005840" cy="49638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EG2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CB115593-88D5-4BDC-BCA8-AC2F2D3E0208}"/>
              </a:ext>
            </a:extLst>
          </p:cNvPr>
          <p:cNvSpPr/>
          <p:nvPr/>
        </p:nvSpPr>
        <p:spPr>
          <a:xfrm>
            <a:off x="10195197" y="5004690"/>
            <a:ext cx="1005840" cy="49638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EG3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1500CF9-1CDA-42D4-9AE9-57F752EB1942}"/>
              </a:ext>
            </a:extLst>
          </p:cNvPr>
          <p:cNvSpPr/>
          <p:nvPr/>
        </p:nvSpPr>
        <p:spPr>
          <a:xfrm>
            <a:off x="10195197" y="5612111"/>
            <a:ext cx="1005840" cy="49638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EG4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6BEA30-EEC6-4CBF-A791-70100615C2D1}"/>
              </a:ext>
            </a:extLst>
          </p:cNvPr>
          <p:cNvSpPr txBox="1"/>
          <p:nvPr/>
        </p:nvSpPr>
        <p:spPr>
          <a:xfrm>
            <a:off x="10195197" y="6155026"/>
            <a:ext cx="100584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/>
              <a:t>F0XC0X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E3EF54A0-11BE-413B-9E99-0934D6ABC00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7086237" y="1513947"/>
            <a:ext cx="0" cy="2539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5C00F99-34F2-4F85-A8C3-85CED91FF691}"/>
              </a:ext>
            </a:extLst>
          </p:cNvPr>
          <p:cNvCxnSpPr>
            <a:cxnSpLocks/>
          </p:cNvCxnSpPr>
          <p:nvPr/>
        </p:nvCxnSpPr>
        <p:spPr>
          <a:xfrm>
            <a:off x="8280037" y="1513947"/>
            <a:ext cx="0" cy="2539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4627F02D-EC7B-47F1-AD47-81B2BB1EF784}"/>
              </a:ext>
            </a:extLst>
          </p:cNvPr>
          <p:cNvCxnSpPr>
            <a:cxnSpLocks/>
          </p:cNvCxnSpPr>
          <p:nvPr/>
        </p:nvCxnSpPr>
        <p:spPr>
          <a:xfrm>
            <a:off x="9524637" y="1513947"/>
            <a:ext cx="0" cy="2539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1585C93-1C35-4B49-A37A-A1D929A87279}"/>
              </a:ext>
            </a:extLst>
          </p:cNvPr>
          <p:cNvCxnSpPr>
            <a:cxnSpLocks/>
          </p:cNvCxnSpPr>
          <p:nvPr/>
        </p:nvCxnSpPr>
        <p:spPr>
          <a:xfrm>
            <a:off x="10705737" y="1513947"/>
            <a:ext cx="0" cy="2539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7394CBF-7489-4389-9820-096EFE258BE4}"/>
              </a:ext>
            </a:extLst>
          </p:cNvPr>
          <p:cNvCxnSpPr>
            <a:cxnSpLocks/>
          </p:cNvCxnSpPr>
          <p:nvPr/>
        </p:nvCxnSpPr>
        <p:spPr>
          <a:xfrm>
            <a:off x="7086237" y="2421009"/>
            <a:ext cx="0" cy="2539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41AD833-B97B-4476-BA89-7CB8F0F395BE}"/>
              </a:ext>
            </a:extLst>
          </p:cNvPr>
          <p:cNvCxnSpPr>
            <a:cxnSpLocks/>
          </p:cNvCxnSpPr>
          <p:nvPr/>
        </p:nvCxnSpPr>
        <p:spPr>
          <a:xfrm>
            <a:off x="8280037" y="2421009"/>
            <a:ext cx="0" cy="253917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E2B1B8A-2739-44E0-813F-3B65A1AE076C}"/>
              </a:ext>
            </a:extLst>
          </p:cNvPr>
          <p:cNvCxnSpPr>
            <a:cxnSpLocks/>
          </p:cNvCxnSpPr>
          <p:nvPr/>
        </p:nvCxnSpPr>
        <p:spPr>
          <a:xfrm>
            <a:off x="9524637" y="2421009"/>
            <a:ext cx="0" cy="253917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A55D458-8372-4423-9386-326CEFE4A583}"/>
              </a:ext>
            </a:extLst>
          </p:cNvPr>
          <p:cNvCxnSpPr>
            <a:cxnSpLocks/>
          </p:cNvCxnSpPr>
          <p:nvPr/>
        </p:nvCxnSpPr>
        <p:spPr>
          <a:xfrm>
            <a:off x="10705737" y="2421009"/>
            <a:ext cx="0" cy="253917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20DF5CD0-17BE-4510-941B-1CDA03B88E5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7086237" y="3217841"/>
            <a:ext cx="1805940" cy="5720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B8BCF2EB-7256-477F-885C-920E2D1158E6}"/>
              </a:ext>
            </a:extLst>
          </p:cNvPr>
          <p:cNvCxnSpPr>
            <a:cxnSpLocks/>
            <a:stCxn id="10" idx="2"/>
            <a:endCxn id="36" idx="0"/>
          </p:cNvCxnSpPr>
          <p:nvPr/>
        </p:nvCxnSpPr>
        <p:spPr>
          <a:xfrm>
            <a:off x="8892177" y="3217841"/>
            <a:ext cx="597626" cy="5720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FD4785E-B262-43A0-93FC-998E3ABCEFC9}"/>
              </a:ext>
            </a:extLst>
          </p:cNvPr>
          <p:cNvCxnSpPr>
            <a:cxnSpLocks/>
            <a:stCxn id="10" idx="2"/>
            <a:endCxn id="31" idx="0"/>
          </p:cNvCxnSpPr>
          <p:nvPr/>
        </p:nvCxnSpPr>
        <p:spPr>
          <a:xfrm flipH="1">
            <a:off x="8288020" y="3217841"/>
            <a:ext cx="604157" cy="5720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B0C0B47E-3BFF-4C01-B3CC-7FF1CD424C87}"/>
              </a:ext>
            </a:extLst>
          </p:cNvPr>
          <p:cNvCxnSpPr>
            <a:cxnSpLocks/>
            <a:stCxn id="10" idx="2"/>
            <a:endCxn id="41" idx="0"/>
          </p:cNvCxnSpPr>
          <p:nvPr/>
        </p:nvCxnSpPr>
        <p:spPr>
          <a:xfrm>
            <a:off x="8892177" y="3217841"/>
            <a:ext cx="1805940" cy="5720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70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3A371-887F-4680-94B9-9B54ABF1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프로그램 </a:t>
            </a:r>
            <a:r>
              <a:rPr lang="en-US" altLang="ko-KR" dirty="0"/>
              <a:t>Layout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8B5250-4E01-4F31-85E3-5837A10A2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13117"/>
            <a:ext cx="4867954" cy="2276793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9B18A587-E6DA-4676-AA6E-DEBF4D66BD08}"/>
              </a:ext>
            </a:extLst>
          </p:cNvPr>
          <p:cNvSpPr/>
          <p:nvPr/>
        </p:nvSpPr>
        <p:spPr>
          <a:xfrm>
            <a:off x="2044700" y="3089276"/>
            <a:ext cx="341312" cy="3413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3A244F3-DCB9-4B3A-9644-983E39A032CE}"/>
              </a:ext>
            </a:extLst>
          </p:cNvPr>
          <p:cNvSpPr/>
          <p:nvPr/>
        </p:nvSpPr>
        <p:spPr>
          <a:xfrm>
            <a:off x="1460500" y="3429000"/>
            <a:ext cx="341312" cy="3413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08FA7483-3E17-452F-986B-AF7ECFABE562}"/>
              </a:ext>
            </a:extLst>
          </p:cNvPr>
          <p:cNvSpPr/>
          <p:nvPr/>
        </p:nvSpPr>
        <p:spPr>
          <a:xfrm>
            <a:off x="2215356" y="3429000"/>
            <a:ext cx="341312" cy="3413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34A3B1DA-9F1C-4692-9E59-CB19CEDAC40F}"/>
              </a:ext>
            </a:extLst>
          </p:cNvPr>
          <p:cNvSpPr/>
          <p:nvPr/>
        </p:nvSpPr>
        <p:spPr>
          <a:xfrm>
            <a:off x="3713956" y="3813107"/>
            <a:ext cx="341312" cy="3413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808CD5F-09ED-4D8B-8EFD-9476517AB9E5}"/>
              </a:ext>
            </a:extLst>
          </p:cNvPr>
          <p:cNvSpPr/>
          <p:nvPr/>
        </p:nvSpPr>
        <p:spPr>
          <a:xfrm>
            <a:off x="1787524" y="4154419"/>
            <a:ext cx="341312" cy="3413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5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F62C460-9744-481B-84BD-C23F122B0203}"/>
              </a:ext>
            </a:extLst>
          </p:cNvPr>
          <p:cNvSpPr/>
          <p:nvPr/>
        </p:nvSpPr>
        <p:spPr>
          <a:xfrm>
            <a:off x="2930865" y="4394131"/>
            <a:ext cx="341312" cy="34131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6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6F5932-77B3-4773-8AFB-8FA91FFAB00B}"/>
              </a:ext>
            </a:extLst>
          </p:cNvPr>
          <p:cNvSpPr txBox="1"/>
          <p:nvPr/>
        </p:nvSpPr>
        <p:spPr>
          <a:xfrm>
            <a:off x="5820454" y="2370548"/>
            <a:ext cx="6244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1. PUS04-COLO PRD Reservation v2.0.xlsx </a:t>
            </a:r>
            <a:r>
              <a:rPr lang="ko-KR" altLang="en-US" sz="1600" dirty="0"/>
              <a:t>경로를 지정합니다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92DF79-D355-4A68-8794-402677BEFCA8}"/>
              </a:ext>
            </a:extLst>
          </p:cNvPr>
          <p:cNvSpPr txBox="1"/>
          <p:nvPr/>
        </p:nvSpPr>
        <p:spPr>
          <a:xfrm>
            <a:off x="5820454" y="2831193"/>
            <a:ext cx="6244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2. </a:t>
            </a:r>
            <a:r>
              <a:rPr lang="ko-KR" altLang="en-US" sz="1600" dirty="0"/>
              <a:t>적용하고 싶은 </a:t>
            </a:r>
            <a:r>
              <a:rPr lang="en-US" altLang="ko-KR" sz="1600" dirty="0"/>
              <a:t>CELL</a:t>
            </a:r>
            <a:r>
              <a:rPr lang="ko-KR" altLang="en-US" sz="1600" dirty="0"/>
              <a:t>을 선택합니다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5CD35E-DBFE-42AF-9E04-986FE3006CCC}"/>
              </a:ext>
            </a:extLst>
          </p:cNvPr>
          <p:cNvSpPr txBox="1"/>
          <p:nvPr/>
        </p:nvSpPr>
        <p:spPr>
          <a:xfrm>
            <a:off x="5820454" y="3291838"/>
            <a:ext cx="6244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3. </a:t>
            </a:r>
            <a:r>
              <a:rPr lang="ko-KR" altLang="en-US" sz="1600" dirty="0"/>
              <a:t>선택한 </a:t>
            </a:r>
            <a:r>
              <a:rPr lang="en-US" altLang="ko-KR" sz="1600" dirty="0"/>
              <a:t>CELL</a:t>
            </a:r>
            <a:r>
              <a:rPr lang="ko-KR" altLang="en-US" sz="1600" dirty="0"/>
              <a:t>의 </a:t>
            </a:r>
            <a:r>
              <a:rPr lang="en-US" altLang="ko-KR" sz="1600" dirty="0"/>
              <a:t>row </a:t>
            </a:r>
            <a:r>
              <a:rPr lang="ko-KR" altLang="en-US" sz="1600" dirty="0"/>
              <a:t>별 </a:t>
            </a:r>
            <a:r>
              <a:rPr lang="en-US" altLang="ko-KR" sz="1600" dirty="0"/>
              <a:t>UPS</a:t>
            </a:r>
            <a:r>
              <a:rPr lang="ko-KR" altLang="en-US" sz="1600" dirty="0"/>
              <a:t>를 구분합니다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B5E143-A09F-409B-956A-3217354AD75C}"/>
              </a:ext>
            </a:extLst>
          </p:cNvPr>
          <p:cNvSpPr txBox="1"/>
          <p:nvPr/>
        </p:nvSpPr>
        <p:spPr>
          <a:xfrm>
            <a:off x="5820454" y="3752483"/>
            <a:ext cx="62445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4. </a:t>
            </a:r>
            <a:r>
              <a:rPr lang="ko-KR" altLang="en-US" sz="1600" dirty="0"/>
              <a:t>구분이 완료된 </a:t>
            </a:r>
            <a:r>
              <a:rPr lang="en-US" altLang="ko-KR" sz="1600" dirty="0"/>
              <a:t>(</a:t>
            </a:r>
            <a:r>
              <a:rPr lang="ko-KR" altLang="en-US" sz="1600" dirty="0"/>
              <a:t>적용된</a:t>
            </a:r>
            <a:r>
              <a:rPr lang="en-US" altLang="ko-KR" sz="1600" dirty="0"/>
              <a:t>) CELL</a:t>
            </a:r>
            <a:r>
              <a:rPr lang="ko-KR" altLang="en-US" sz="1600" dirty="0"/>
              <a:t>이 표기됩니다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	</a:t>
            </a:r>
            <a:r>
              <a:rPr lang="en-US" altLang="ko-KR" sz="1200" dirty="0"/>
              <a:t>* </a:t>
            </a:r>
            <a:r>
              <a:rPr lang="ko-KR" altLang="en-US" sz="1200" dirty="0"/>
              <a:t>이미 적용했던 </a:t>
            </a:r>
            <a:r>
              <a:rPr lang="en-US" altLang="ko-KR" sz="1200" dirty="0"/>
              <a:t>CELL</a:t>
            </a:r>
            <a:r>
              <a:rPr lang="ko-KR" altLang="en-US" sz="1200" dirty="0"/>
              <a:t>은 삭제가 불가합니다</a:t>
            </a:r>
            <a:r>
              <a:rPr lang="en-US" altLang="ko-KR" sz="1200" dirty="0"/>
              <a:t>. </a:t>
            </a:r>
            <a:endParaRPr lang="ko-KR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B8F3EE-9D86-45AA-BEC8-4FFF3ED25614}"/>
              </a:ext>
            </a:extLst>
          </p:cNvPr>
          <p:cNvSpPr txBox="1"/>
          <p:nvPr/>
        </p:nvSpPr>
        <p:spPr>
          <a:xfrm>
            <a:off x="5820454" y="4611619"/>
            <a:ext cx="6244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5. Resource Master List.xlsx</a:t>
            </a:r>
            <a:r>
              <a:rPr lang="ko-KR" altLang="en-US" sz="1600" dirty="0"/>
              <a:t> 경로를 지정합니다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3B438D-B5FD-4361-877F-6C6B8A74B067}"/>
              </a:ext>
            </a:extLst>
          </p:cNvPr>
          <p:cNvSpPr txBox="1"/>
          <p:nvPr/>
        </p:nvSpPr>
        <p:spPr>
          <a:xfrm>
            <a:off x="5820454" y="5055257"/>
            <a:ext cx="6244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6. </a:t>
            </a:r>
            <a:r>
              <a:rPr lang="en-US" altLang="ko-KR" sz="1600" dirty="0" err="1"/>
              <a:t>UPSX</a:t>
            </a:r>
            <a:r>
              <a:rPr lang="ko-KR" altLang="en-US" sz="1600" dirty="0"/>
              <a:t>에 적용되는 각 </a:t>
            </a:r>
            <a:r>
              <a:rPr lang="en-US" altLang="ko-KR" sz="1600" dirty="0" err="1"/>
              <a:t>EG</a:t>
            </a:r>
            <a:r>
              <a:rPr lang="en-US" altLang="ko-KR" sz="1600" dirty="0"/>
              <a:t> </a:t>
            </a:r>
            <a:r>
              <a:rPr lang="ko-KR" altLang="en-US" sz="1600" dirty="0"/>
              <a:t>별 </a:t>
            </a:r>
            <a:r>
              <a:rPr lang="en-US" altLang="ko-KR" sz="1600" dirty="0"/>
              <a:t>PRD list</a:t>
            </a:r>
            <a:r>
              <a:rPr lang="ko-KR" altLang="en-US" sz="1600" dirty="0"/>
              <a:t>를 생성해줍니다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67346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D3A371-887F-4680-94B9-9B54ABF19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사용 전 유의 사항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96C31B-3D35-44BB-997C-D9D84DB74833}"/>
              </a:ext>
            </a:extLst>
          </p:cNvPr>
          <p:cNvSpPr txBox="1"/>
          <p:nvPr/>
        </p:nvSpPr>
        <p:spPr>
          <a:xfrm>
            <a:off x="1054100" y="2521059"/>
            <a:ext cx="10299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실행 파일은 꼭</a:t>
            </a:r>
            <a:r>
              <a:rPr lang="en-US" altLang="ko-KR" sz="2800" dirty="0"/>
              <a:t>! Local </a:t>
            </a:r>
            <a:r>
              <a:rPr lang="ko-KR" altLang="en-US" sz="2800" dirty="0"/>
              <a:t>폴더에 복사 후 사용 부탁드립니다</a:t>
            </a:r>
            <a:r>
              <a:rPr lang="en-US" altLang="ko-KR" sz="2800" dirty="0"/>
              <a:t>!</a:t>
            </a:r>
          </a:p>
          <a:p>
            <a:endParaRPr lang="en-US" altLang="ko-KR" sz="2800" dirty="0"/>
          </a:p>
          <a:p>
            <a:r>
              <a:rPr lang="en-US" altLang="ko-KR" sz="2800" dirty="0"/>
              <a:t>OneDrive </a:t>
            </a:r>
            <a:r>
              <a:rPr lang="ko-KR" altLang="en-US" sz="2800" dirty="0"/>
              <a:t>및 </a:t>
            </a:r>
            <a:r>
              <a:rPr lang="en-US" altLang="ko-KR" sz="2800" dirty="0" err="1"/>
              <a:t>Sharepoint</a:t>
            </a:r>
            <a:r>
              <a:rPr lang="ko-KR" altLang="en-US" sz="2800" dirty="0"/>
              <a:t>에서 </a:t>
            </a:r>
            <a:r>
              <a:rPr lang="ko-KR" altLang="en-US" sz="2800" dirty="0" err="1"/>
              <a:t>동작시킬</a:t>
            </a:r>
            <a:r>
              <a:rPr lang="ko-KR" altLang="en-US" sz="2800" dirty="0"/>
              <a:t> 경우 </a:t>
            </a:r>
            <a:endParaRPr lang="en-US" altLang="ko-KR" sz="2800" dirty="0"/>
          </a:p>
          <a:p>
            <a:r>
              <a:rPr lang="ko-KR" altLang="en-US" sz="2800" dirty="0"/>
              <a:t>경로지정이 어려워 저장이 안될 수 있습니다</a:t>
            </a:r>
            <a:r>
              <a:rPr lang="en-US" altLang="ko-KR" sz="2800" dirty="0"/>
              <a:t>!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5258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C90A1-84B6-4D90-975D-5E0E78ED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68398"/>
            <a:ext cx="4468812" cy="1181101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대상 </a:t>
            </a:r>
            <a:r>
              <a:rPr lang="en-US" altLang="ko-KR" dirty="0"/>
              <a:t>CELL </a:t>
            </a:r>
            <a:r>
              <a:rPr lang="ko-KR" altLang="en-US" dirty="0"/>
              <a:t>지정하기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C41807A-0485-438C-9CBD-035449428D9C}"/>
              </a:ext>
            </a:extLst>
          </p:cNvPr>
          <p:cNvSpPr txBox="1">
            <a:spLocks/>
          </p:cNvSpPr>
          <p:nvPr/>
        </p:nvSpPr>
        <p:spPr>
          <a:xfrm>
            <a:off x="839788" y="98424"/>
            <a:ext cx="3932237" cy="1069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실행순서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6D85A6-1E78-4F9E-9AC9-3545C4D17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3105784"/>
            <a:ext cx="4867954" cy="227679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2A083F9-AD3D-4C9F-BFD9-E5AA37C77D32}"/>
              </a:ext>
            </a:extLst>
          </p:cNvPr>
          <p:cNvSpPr/>
          <p:nvPr/>
        </p:nvSpPr>
        <p:spPr>
          <a:xfrm>
            <a:off x="966788" y="3594100"/>
            <a:ext cx="1308100" cy="2794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A21E55-19FC-4174-87ED-E7DB7E2E2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623" y="2732252"/>
            <a:ext cx="5711930" cy="332564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AB7D544-10E3-401D-8C38-D9A3C51C564A}"/>
              </a:ext>
            </a:extLst>
          </p:cNvPr>
          <p:cNvSpPr/>
          <p:nvPr/>
        </p:nvSpPr>
        <p:spPr>
          <a:xfrm>
            <a:off x="7493747" y="4067175"/>
            <a:ext cx="1883615" cy="22225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1F68D3-4DEE-410F-85C0-D4611E5F256B}"/>
              </a:ext>
            </a:extLst>
          </p:cNvPr>
          <p:cNvSpPr txBox="1"/>
          <p:nvPr/>
        </p:nvSpPr>
        <p:spPr>
          <a:xfrm>
            <a:off x="966788" y="2076198"/>
            <a:ext cx="6244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1-1. PUS04-COLO PRD Reservation v2.0.xlsx </a:t>
            </a:r>
            <a:r>
              <a:rPr lang="ko-KR" altLang="en-US" sz="1600" dirty="0"/>
              <a:t>경로를 지정합니다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0298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6966559-2F69-48E0-A75D-61B5DEA2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715" y="3097061"/>
            <a:ext cx="4753638" cy="2152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AF2F387-3EA3-49EA-9BBD-95A351DB1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8" y="3097061"/>
            <a:ext cx="4725059" cy="216247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9C90A1-84B6-4D90-975D-5E0E78ED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68398"/>
            <a:ext cx="4468812" cy="1181101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대상 </a:t>
            </a:r>
            <a:r>
              <a:rPr lang="en-US" altLang="ko-KR" dirty="0"/>
              <a:t>CELL </a:t>
            </a:r>
            <a:r>
              <a:rPr lang="ko-KR" altLang="en-US" dirty="0"/>
              <a:t>지정하기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C41807A-0485-438C-9CBD-035449428D9C}"/>
              </a:ext>
            </a:extLst>
          </p:cNvPr>
          <p:cNvSpPr txBox="1">
            <a:spLocks/>
          </p:cNvSpPr>
          <p:nvPr/>
        </p:nvSpPr>
        <p:spPr>
          <a:xfrm>
            <a:off x="839788" y="98424"/>
            <a:ext cx="3932237" cy="1069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실행순서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A083F9-AD3D-4C9F-BFD9-E5AA37C77D32}"/>
              </a:ext>
            </a:extLst>
          </p:cNvPr>
          <p:cNvSpPr/>
          <p:nvPr/>
        </p:nvSpPr>
        <p:spPr>
          <a:xfrm>
            <a:off x="992188" y="3886200"/>
            <a:ext cx="760412" cy="2921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AB7D544-10E3-401D-8C38-D9A3C51C564A}"/>
              </a:ext>
            </a:extLst>
          </p:cNvPr>
          <p:cNvSpPr/>
          <p:nvPr/>
        </p:nvSpPr>
        <p:spPr>
          <a:xfrm>
            <a:off x="6719047" y="3876674"/>
            <a:ext cx="735853" cy="250825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1F68D3-4DEE-410F-85C0-D4611E5F256B}"/>
              </a:ext>
            </a:extLst>
          </p:cNvPr>
          <p:cNvSpPr txBox="1"/>
          <p:nvPr/>
        </p:nvSpPr>
        <p:spPr>
          <a:xfrm>
            <a:off x="966788" y="2076198"/>
            <a:ext cx="6244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1-2. CELL </a:t>
            </a:r>
            <a:r>
              <a:rPr lang="ko-KR" altLang="en-US" sz="1600" dirty="0"/>
              <a:t>선택 후 </a:t>
            </a:r>
            <a:r>
              <a:rPr lang="en-US" altLang="ko-KR" sz="1600" dirty="0"/>
              <a:t>Find UPS </a:t>
            </a:r>
            <a:r>
              <a:rPr lang="ko-KR" altLang="en-US" sz="1600" dirty="0"/>
              <a:t>버튼을 클릭 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E4EBA7-F500-4DA6-8F5D-87C2F1E8F06D}"/>
              </a:ext>
            </a:extLst>
          </p:cNvPr>
          <p:cNvSpPr txBox="1"/>
          <p:nvPr/>
        </p:nvSpPr>
        <p:spPr>
          <a:xfrm>
            <a:off x="7626980" y="3649246"/>
            <a:ext cx="29828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선택한 </a:t>
            </a:r>
            <a:r>
              <a:rPr lang="en-US" altLang="ko-KR" sz="1200" dirty="0"/>
              <a:t>CELL</a:t>
            </a:r>
            <a:r>
              <a:rPr lang="ko-KR" altLang="en-US" sz="1200" dirty="0"/>
              <a:t>은 표시됩니다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81508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C90A1-84B6-4D90-975D-5E0E78ED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68398"/>
            <a:ext cx="4468812" cy="1181101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대상 </a:t>
            </a:r>
            <a:r>
              <a:rPr lang="en-US" altLang="ko-KR" dirty="0"/>
              <a:t>CELL </a:t>
            </a:r>
            <a:r>
              <a:rPr lang="ko-KR" altLang="en-US" dirty="0"/>
              <a:t>지정하기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C41807A-0485-438C-9CBD-035449428D9C}"/>
              </a:ext>
            </a:extLst>
          </p:cNvPr>
          <p:cNvSpPr txBox="1">
            <a:spLocks/>
          </p:cNvSpPr>
          <p:nvPr/>
        </p:nvSpPr>
        <p:spPr>
          <a:xfrm>
            <a:off x="839788" y="98424"/>
            <a:ext cx="3932237" cy="1069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실행순서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1F68D3-4DEE-410F-85C0-D4611E5F256B}"/>
              </a:ext>
            </a:extLst>
          </p:cNvPr>
          <p:cNvSpPr txBox="1"/>
          <p:nvPr/>
        </p:nvSpPr>
        <p:spPr>
          <a:xfrm>
            <a:off x="966788" y="2076198"/>
            <a:ext cx="6244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1-3. </a:t>
            </a:r>
            <a:r>
              <a:rPr lang="ko-KR" altLang="en-US" sz="1600" dirty="0"/>
              <a:t>현재 적용된 </a:t>
            </a:r>
            <a:r>
              <a:rPr lang="en-US" altLang="ko-KR" sz="1600" dirty="0"/>
              <a:t>CELL</a:t>
            </a:r>
            <a:r>
              <a:rPr lang="ko-KR" altLang="en-US" sz="1600" dirty="0"/>
              <a:t>을 확인합니다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52FFAF0-B147-493C-9AF1-2C394999A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9" y="2777977"/>
            <a:ext cx="4608512" cy="211484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BF6CEAC-23C1-476F-BC5B-2FAD427601D1}"/>
              </a:ext>
            </a:extLst>
          </p:cNvPr>
          <p:cNvSpPr/>
          <p:nvPr/>
        </p:nvSpPr>
        <p:spPr>
          <a:xfrm>
            <a:off x="2805906" y="3835399"/>
            <a:ext cx="1697831" cy="254001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58584A-F4B6-4310-8D1C-370642DD8C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317"/>
          <a:stretch/>
        </p:blipFill>
        <p:spPr>
          <a:xfrm>
            <a:off x="5702300" y="2752575"/>
            <a:ext cx="6099374" cy="2114845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7F412C-CDAE-47F2-B302-848E0840B74D}"/>
              </a:ext>
            </a:extLst>
          </p:cNvPr>
          <p:cNvSpPr/>
          <p:nvPr/>
        </p:nvSpPr>
        <p:spPr>
          <a:xfrm>
            <a:off x="7363618" y="3670298"/>
            <a:ext cx="3431382" cy="254002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1EE2FB-00B4-4CF6-B686-A8C78390A2C8}"/>
              </a:ext>
            </a:extLst>
          </p:cNvPr>
          <p:cNvSpPr txBox="1"/>
          <p:nvPr/>
        </p:nvSpPr>
        <p:spPr>
          <a:xfrm>
            <a:off x="5702300" y="5035966"/>
            <a:ext cx="4125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1-2</a:t>
            </a:r>
            <a:r>
              <a:rPr lang="ko-KR" altLang="en-US" sz="1600" dirty="0"/>
              <a:t>를 반복하여 적용할 </a:t>
            </a:r>
            <a:r>
              <a:rPr lang="en-US" altLang="ko-KR" sz="1600" dirty="0"/>
              <a:t>CELL</a:t>
            </a:r>
            <a:r>
              <a:rPr lang="ko-KR" altLang="en-US" sz="1600" dirty="0"/>
              <a:t>을 추가합니다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874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C90A1-84B6-4D90-975D-5E0E78ED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68398"/>
            <a:ext cx="4468812" cy="1181101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 err="1"/>
              <a:t>EG</a:t>
            </a:r>
            <a:r>
              <a:rPr lang="ko-KR" altLang="en-US" dirty="0"/>
              <a:t> 분리하기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C41807A-0485-438C-9CBD-035449428D9C}"/>
              </a:ext>
            </a:extLst>
          </p:cNvPr>
          <p:cNvSpPr txBox="1">
            <a:spLocks/>
          </p:cNvSpPr>
          <p:nvPr/>
        </p:nvSpPr>
        <p:spPr>
          <a:xfrm>
            <a:off x="839788" y="98424"/>
            <a:ext cx="3932237" cy="1069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실행순서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1F68D3-4DEE-410F-85C0-D4611E5F256B}"/>
              </a:ext>
            </a:extLst>
          </p:cNvPr>
          <p:cNvSpPr txBox="1"/>
          <p:nvPr/>
        </p:nvSpPr>
        <p:spPr>
          <a:xfrm>
            <a:off x="966788" y="2076198"/>
            <a:ext cx="6244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2-1. Resource Master List.xlsx</a:t>
            </a:r>
            <a:r>
              <a:rPr lang="ko-KR" altLang="en-US" sz="1600" dirty="0"/>
              <a:t> 경로를 지정합니다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460E01-0378-4AC5-AC74-EE26E51E5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0" y="2744921"/>
            <a:ext cx="5815012" cy="33966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92020C7-17CA-43AF-AC4B-8974A0C8D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8" y="3257298"/>
            <a:ext cx="4837112" cy="2143424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CF3C28-22F6-4724-A517-83184CAEBD0C}"/>
              </a:ext>
            </a:extLst>
          </p:cNvPr>
          <p:cNvSpPr/>
          <p:nvPr/>
        </p:nvSpPr>
        <p:spPr>
          <a:xfrm>
            <a:off x="1030288" y="4610100"/>
            <a:ext cx="773112" cy="2921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AE5963-2CF9-4FE0-8CC2-16384BE786E1}"/>
              </a:ext>
            </a:extLst>
          </p:cNvPr>
          <p:cNvSpPr/>
          <p:nvPr/>
        </p:nvSpPr>
        <p:spPr>
          <a:xfrm>
            <a:off x="7211334" y="3822700"/>
            <a:ext cx="1564366" cy="3048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95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C90A1-84B6-4D90-975D-5E0E78ED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68398"/>
            <a:ext cx="4468812" cy="1181101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 err="1"/>
              <a:t>EG</a:t>
            </a:r>
            <a:r>
              <a:rPr lang="ko-KR" altLang="en-US" dirty="0"/>
              <a:t> 분리하기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8C41807A-0485-438C-9CBD-035449428D9C}"/>
              </a:ext>
            </a:extLst>
          </p:cNvPr>
          <p:cNvSpPr txBox="1">
            <a:spLocks/>
          </p:cNvSpPr>
          <p:nvPr/>
        </p:nvSpPr>
        <p:spPr>
          <a:xfrm>
            <a:off x="839788" y="98424"/>
            <a:ext cx="3932237" cy="1069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실행순서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1F68D3-4DEE-410F-85C0-D4611E5F256B}"/>
              </a:ext>
            </a:extLst>
          </p:cNvPr>
          <p:cNvSpPr txBox="1"/>
          <p:nvPr/>
        </p:nvSpPr>
        <p:spPr>
          <a:xfrm>
            <a:off x="966788" y="2076198"/>
            <a:ext cx="6244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2-2. </a:t>
            </a:r>
            <a:r>
              <a:rPr lang="ko-KR" altLang="en-US" sz="1600" dirty="0"/>
              <a:t>각 </a:t>
            </a:r>
            <a:r>
              <a:rPr lang="en-US" altLang="ko-KR" sz="1600" dirty="0"/>
              <a:t>UPS </a:t>
            </a:r>
            <a:r>
              <a:rPr lang="ko-KR" altLang="en-US" sz="1600" dirty="0"/>
              <a:t>별 </a:t>
            </a:r>
            <a:r>
              <a:rPr lang="en-US" altLang="ko-KR" sz="1600" dirty="0" err="1"/>
              <a:t>EG</a:t>
            </a:r>
            <a:r>
              <a:rPr lang="en-US" altLang="ko-KR" sz="1600" dirty="0"/>
              <a:t> </a:t>
            </a:r>
            <a:r>
              <a:rPr lang="ko-KR" altLang="en-US" sz="1600" dirty="0"/>
              <a:t>분리 실행 버튼을 클릭합니다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4903B4A-FB01-48B4-9AA6-9F8E01A92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788" y="3322551"/>
            <a:ext cx="4839865" cy="198780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6F4AAA-68AE-4F78-895B-B1ABDDCD2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57298"/>
            <a:ext cx="5296639" cy="216247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DB82F5-BFB7-411F-BC1A-DC065DE3AB48}"/>
              </a:ext>
            </a:extLst>
          </p:cNvPr>
          <p:cNvSpPr/>
          <p:nvPr/>
        </p:nvSpPr>
        <p:spPr>
          <a:xfrm>
            <a:off x="992188" y="4889500"/>
            <a:ext cx="773112" cy="2921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B5E348-FCA1-423C-9EF6-40F36EAE11D9}"/>
              </a:ext>
            </a:extLst>
          </p:cNvPr>
          <p:cNvSpPr/>
          <p:nvPr/>
        </p:nvSpPr>
        <p:spPr>
          <a:xfrm>
            <a:off x="8269288" y="3721100"/>
            <a:ext cx="1598612" cy="12446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39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351</Words>
  <Application>Microsoft Office PowerPoint</Application>
  <PresentationFormat>와이드스크린</PresentationFormat>
  <Paragraphs>83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Change Management EG by Phython</vt:lpstr>
      <vt:lpstr>개요</vt:lpstr>
      <vt:lpstr>프로그램 Layout</vt:lpstr>
      <vt:lpstr>사용 전 유의 사항</vt:lpstr>
      <vt:lpstr>1. 대상 CELL 지정하기</vt:lpstr>
      <vt:lpstr>1. 대상 CELL 지정하기</vt:lpstr>
      <vt:lpstr>1. 대상 CELL 지정하기</vt:lpstr>
      <vt:lpstr>2. EG 분리하기</vt:lpstr>
      <vt:lpstr>2. EG 분리하기</vt:lpstr>
      <vt:lpstr>실행파일이 있는 폴더 내 다음과 같이 xlsx이 저장됩니다.</vt:lpstr>
      <vt:lpstr>파일을 클릭하면 내용에 문제가 있다고 뜹니다.</vt:lpstr>
      <vt:lpstr>각 EG를 Sheet로 구분했으며 sheet 제목은 EG 명입니다.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 Management EG by Phython</dc:title>
  <dc:creator>admin</dc:creator>
  <cp:lastModifiedBy>admin</cp:lastModifiedBy>
  <cp:revision>5</cp:revision>
  <dcterms:created xsi:type="dcterms:W3CDTF">2023-04-23T23:18:09Z</dcterms:created>
  <dcterms:modified xsi:type="dcterms:W3CDTF">2023-04-24T00:02:09Z</dcterms:modified>
</cp:coreProperties>
</file>