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B289-0463-4B48-9B04-EEF210679A37}" type="datetimeFigureOut">
              <a:rPr lang="pt-BR" smtClean="0"/>
              <a:t>20/08/2024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0E4F-E75E-4BA4-A3C7-65000847C1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1947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B289-0463-4B48-9B04-EEF210679A37}" type="datetimeFigureOut">
              <a:rPr lang="pt-BR" smtClean="0"/>
              <a:t>20/08/2024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0E4F-E75E-4BA4-A3C7-65000847C1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077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B289-0463-4B48-9B04-EEF210679A37}" type="datetimeFigureOut">
              <a:rPr lang="pt-BR" smtClean="0"/>
              <a:t>20/08/2024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0E4F-E75E-4BA4-A3C7-65000847C1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5589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B289-0463-4B48-9B04-EEF210679A37}" type="datetimeFigureOut">
              <a:rPr lang="pt-BR" smtClean="0"/>
              <a:t>20/08/2024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0E4F-E75E-4BA4-A3C7-65000847C1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9176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B289-0463-4B48-9B04-EEF210679A37}" type="datetimeFigureOut">
              <a:rPr lang="pt-BR" smtClean="0"/>
              <a:t>20/08/2024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0E4F-E75E-4BA4-A3C7-65000847C1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2339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B289-0463-4B48-9B04-EEF210679A37}" type="datetimeFigureOut">
              <a:rPr lang="pt-BR" smtClean="0"/>
              <a:t>20/08/2024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0E4F-E75E-4BA4-A3C7-65000847C1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6485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B289-0463-4B48-9B04-EEF210679A37}" type="datetimeFigureOut">
              <a:rPr lang="pt-BR" smtClean="0"/>
              <a:t>20/08/2024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0E4F-E75E-4BA4-A3C7-65000847C1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223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B289-0463-4B48-9B04-EEF210679A37}" type="datetimeFigureOut">
              <a:rPr lang="pt-BR" smtClean="0"/>
              <a:t>20/08/2024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0E4F-E75E-4BA4-A3C7-65000847C1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8505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B289-0463-4B48-9B04-EEF210679A37}" type="datetimeFigureOut">
              <a:rPr lang="pt-BR" smtClean="0"/>
              <a:t>20/08/2024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0E4F-E75E-4BA4-A3C7-65000847C1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8009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B289-0463-4B48-9B04-EEF210679A37}" type="datetimeFigureOut">
              <a:rPr lang="pt-BR" smtClean="0"/>
              <a:t>20/08/2024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0E4F-E75E-4BA4-A3C7-65000847C1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458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B289-0463-4B48-9B04-EEF210679A37}" type="datetimeFigureOut">
              <a:rPr lang="pt-BR" smtClean="0"/>
              <a:t>20/08/2024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0E4F-E75E-4BA4-A3C7-65000847C1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932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B289-0463-4B48-9B04-EEF210679A37}" type="datetimeFigureOut">
              <a:rPr lang="pt-BR" smtClean="0"/>
              <a:t>20/08/2024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0E4F-E75E-4BA4-A3C7-65000847C1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646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B289-0463-4B48-9B04-EEF210679A37}" type="datetimeFigureOut">
              <a:rPr lang="pt-BR" smtClean="0"/>
              <a:t>20/08/2024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0E4F-E75E-4BA4-A3C7-65000847C1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362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B289-0463-4B48-9B04-EEF210679A37}" type="datetimeFigureOut">
              <a:rPr lang="pt-BR" smtClean="0"/>
              <a:t>20/08/2024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0E4F-E75E-4BA4-A3C7-65000847C1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901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B289-0463-4B48-9B04-EEF210679A37}" type="datetimeFigureOut">
              <a:rPr lang="pt-BR" smtClean="0"/>
              <a:t>20/08/2024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0E4F-E75E-4BA4-A3C7-65000847C1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5915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B289-0463-4B48-9B04-EEF210679A37}" type="datetimeFigureOut">
              <a:rPr lang="pt-BR" smtClean="0"/>
              <a:t>20/08/2024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0E4F-E75E-4BA4-A3C7-65000847C1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343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5CE3B289-0463-4B48-9B04-EEF210679A37}" type="datetimeFigureOut">
              <a:rPr lang="pt-BR" smtClean="0"/>
              <a:t>20/08/2024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AF7C0E4F-E75E-4BA4-A3C7-65000847C1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3563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CE3B289-0463-4B48-9B04-EEF210679A37}" type="datetimeFigureOut">
              <a:rPr lang="pt-BR" smtClean="0"/>
              <a:t>20/08/2024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F7C0E4F-E75E-4BA4-A3C7-65000847C1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57903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8E23F-E9E7-40AB-A6EF-3C5A9D634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3374" y="1974573"/>
            <a:ext cx="7485252" cy="1716157"/>
          </a:xfrm>
        </p:spPr>
        <p:txBody>
          <a:bodyPr/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Resumo das aulas</a:t>
            </a:r>
            <a:b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de sistemas operacional</a:t>
            </a:r>
          </a:p>
        </p:txBody>
      </p:sp>
    </p:spTree>
    <p:extLst>
      <p:ext uri="{BB962C8B-B14F-4D97-AF65-F5344CB8AC3E}">
        <p14:creationId xmlns:p14="http://schemas.microsoft.com/office/powerpoint/2010/main" val="1480660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3EA35-434F-4F0D-BDB0-5C1E5E7CB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/>
              <a:t>Sistema operacional - </a:t>
            </a:r>
            <a:r>
              <a:rPr lang="pt-BR" sz="2000" dirty="0" err="1"/>
              <a:t>Geracões</a:t>
            </a:r>
            <a:endParaRPr lang="pt-BR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F9E67-CEC7-4D14-AB79-A747A6DFC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2231" y="2514600"/>
            <a:ext cx="9905998" cy="3124201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1° Geração – 1945/1955 </a:t>
            </a:r>
          </a:p>
          <a:p>
            <a:r>
              <a:rPr lang="pt-BR" dirty="0"/>
              <a:t>computadores a válvula</a:t>
            </a:r>
          </a:p>
          <a:p>
            <a:r>
              <a:rPr lang="pt-BR" dirty="0"/>
              <a:t>Linguagem de máquinas</a:t>
            </a:r>
          </a:p>
          <a:p>
            <a:r>
              <a:rPr lang="pt-BR" dirty="0"/>
              <a:t>Ausência de sistema operacional</a:t>
            </a:r>
          </a:p>
          <a:p>
            <a:r>
              <a:rPr lang="pt-BR" dirty="0"/>
              <a:t>2° Geração – 1955/1965</a:t>
            </a:r>
          </a:p>
          <a:p>
            <a:r>
              <a:rPr lang="pt-BR" dirty="0"/>
              <a:t>computadores com transistores</a:t>
            </a:r>
          </a:p>
          <a:p>
            <a:r>
              <a:rPr lang="pt-BR" dirty="0"/>
              <a:t>Linguagem </a:t>
            </a:r>
            <a:r>
              <a:rPr lang="pt-BR" dirty="0" err="1"/>
              <a:t>assembly</a:t>
            </a:r>
            <a:endParaRPr lang="pt-BR" dirty="0"/>
          </a:p>
          <a:p>
            <a:r>
              <a:rPr lang="pt-BR" dirty="0"/>
              <a:t>Fila de execuções de programas </a:t>
            </a:r>
          </a:p>
        </p:txBody>
      </p:sp>
    </p:spTree>
    <p:extLst>
      <p:ext uri="{BB962C8B-B14F-4D97-AF65-F5344CB8AC3E}">
        <p14:creationId xmlns:p14="http://schemas.microsoft.com/office/powerpoint/2010/main" val="1602720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CB08E-32BA-42EC-AAAE-96236456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/>
              <a:t>Sistema operacional - </a:t>
            </a:r>
            <a:r>
              <a:rPr lang="pt-BR" sz="2000" dirty="0" err="1"/>
              <a:t>Geracões</a:t>
            </a:r>
            <a:endParaRPr lang="pt-BR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1F4CB-2586-4A23-B331-C2CD0B28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2718" y="2514600"/>
            <a:ext cx="9905998" cy="3124201"/>
          </a:xfrm>
        </p:spPr>
        <p:txBody>
          <a:bodyPr/>
          <a:lstStyle/>
          <a:p>
            <a:r>
              <a:rPr lang="pt-BR" dirty="0"/>
              <a:t>3° geração – 1965/1980</a:t>
            </a:r>
          </a:p>
          <a:p>
            <a:r>
              <a:rPr lang="pt-BR" dirty="0"/>
              <a:t>Circuitos integrados</a:t>
            </a:r>
          </a:p>
          <a:p>
            <a:r>
              <a:rPr lang="pt-BR" dirty="0"/>
              <a:t>Sistemas Os/360(</a:t>
            </a:r>
            <a:r>
              <a:rPr lang="pt-BR" dirty="0" err="1"/>
              <a:t>ibm</a:t>
            </a:r>
            <a:r>
              <a:rPr lang="pt-BR" dirty="0"/>
              <a:t>)</a:t>
            </a:r>
          </a:p>
          <a:p>
            <a:r>
              <a:rPr lang="pt-BR" dirty="0"/>
              <a:t>4° geração – 1980/1990</a:t>
            </a:r>
          </a:p>
          <a:p>
            <a:r>
              <a:rPr lang="pt-BR" dirty="0"/>
              <a:t>Circuitos integrados de larga escala </a:t>
            </a:r>
          </a:p>
          <a:p>
            <a:r>
              <a:rPr lang="pt-BR" dirty="0"/>
              <a:t>Surgimento do Windows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9792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3C7B1-F9C0-4CBC-9AE1-B6C4E610A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/>
              <a:t>Sistema operacional</a:t>
            </a:r>
            <a:r>
              <a:rPr lang="pt-BR" dirty="0"/>
              <a:t> – </a:t>
            </a:r>
            <a:r>
              <a:rPr lang="pt-BR" sz="2000" dirty="0"/>
              <a:t>Geração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C7924-2EDD-4D78-89F3-6D1C46545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5° geração – 1990/atual</a:t>
            </a:r>
          </a:p>
          <a:p>
            <a:r>
              <a:rPr lang="pt-BR" dirty="0"/>
              <a:t>Difusão da internet </a:t>
            </a:r>
          </a:p>
          <a:p>
            <a:r>
              <a:rPr lang="pt-BR" dirty="0"/>
              <a:t>Suporte a </a:t>
            </a:r>
            <a:r>
              <a:rPr lang="pt-BR" dirty="0" err="1"/>
              <a:t>tcp/ip</a:t>
            </a:r>
            <a:endParaRPr lang="pt-BR" dirty="0"/>
          </a:p>
          <a:p>
            <a:r>
              <a:rPr lang="pt-BR" dirty="0"/>
              <a:t>Suporte a gráfico para jogos</a:t>
            </a:r>
          </a:p>
          <a:p>
            <a:r>
              <a:rPr lang="pt-BR" dirty="0" err="1"/>
              <a:t>Iot</a:t>
            </a:r>
            <a:endParaRPr lang="pt-BR" dirty="0"/>
          </a:p>
          <a:p>
            <a:r>
              <a:rPr lang="pt-BR" dirty="0"/>
              <a:t>Nuvem</a:t>
            </a:r>
          </a:p>
          <a:p>
            <a:r>
              <a:rPr lang="pt-BR" dirty="0"/>
              <a:t>Computação ubíqua</a:t>
            </a:r>
          </a:p>
        </p:txBody>
      </p:sp>
    </p:spTree>
    <p:extLst>
      <p:ext uri="{BB962C8B-B14F-4D97-AF65-F5344CB8AC3E}">
        <p14:creationId xmlns:p14="http://schemas.microsoft.com/office/powerpoint/2010/main" val="2999756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DDB5E-A0FF-49A5-8E75-EE61D8CE0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sistemas </a:t>
            </a:r>
            <a:r>
              <a:rPr lang="pt-BR" dirty="0" err="1"/>
              <a:t>operacionas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500A5-AE3E-41AF-80CD-DE0FE469E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514600"/>
            <a:ext cx="9905998" cy="3124201"/>
          </a:xfrm>
        </p:spPr>
        <p:txBody>
          <a:bodyPr>
            <a:normAutofit/>
          </a:bodyPr>
          <a:lstStyle/>
          <a:p>
            <a:r>
              <a:rPr lang="pt-BR" sz="2800" dirty="0" err="1"/>
              <a:t>Monotarefa</a:t>
            </a:r>
            <a:r>
              <a:rPr lang="pt-BR" sz="2800" dirty="0"/>
              <a:t> ou </a:t>
            </a:r>
            <a:r>
              <a:rPr lang="pt-BR" sz="2800" dirty="0" err="1"/>
              <a:t>multiprogramado</a:t>
            </a:r>
            <a:r>
              <a:rPr lang="pt-BR" sz="2800" dirty="0"/>
              <a:t> = aquele que mantem vários programas em execução na memoria ao mesmo tempo executando tudo simultaneamente no mesmo tempo consumindo da mesma memoria </a:t>
            </a:r>
          </a:p>
          <a:p>
            <a:r>
              <a:rPr lang="pt-BR" sz="2800" dirty="0"/>
              <a:t>Sistemas esses: Linux, Windows, </a:t>
            </a:r>
            <a:r>
              <a:rPr lang="pt-BR" sz="2800" dirty="0" err="1"/>
              <a:t>osx</a:t>
            </a:r>
            <a:r>
              <a:rPr lang="pt-BR" sz="28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6274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DDB5E-A0FF-49A5-8E75-EE61D8CE0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sistemas </a:t>
            </a:r>
            <a:r>
              <a:rPr lang="pt-BR" dirty="0" err="1"/>
              <a:t>operacionas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500A5-AE3E-41AF-80CD-DE0FE469E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514600"/>
            <a:ext cx="9905998" cy="312420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sz="2800" dirty="0" err="1"/>
              <a:t>Monotarefa</a:t>
            </a:r>
            <a:r>
              <a:rPr lang="pt-BR" sz="2800" dirty="0"/>
              <a:t> ou </a:t>
            </a:r>
            <a:r>
              <a:rPr lang="pt-BR" sz="2800" dirty="0" err="1"/>
              <a:t>multiprogramado</a:t>
            </a:r>
            <a:endParaRPr lang="pt-BR" sz="2800" dirty="0"/>
          </a:p>
          <a:p>
            <a:r>
              <a:rPr lang="pt-BR" sz="2800" dirty="0"/>
              <a:t>Tem os sistemas </a:t>
            </a:r>
            <a:r>
              <a:rPr lang="pt-BR" sz="2800" dirty="0" err="1"/>
              <a:t>operacionas</a:t>
            </a:r>
            <a:r>
              <a:rPr lang="pt-BR" sz="2800" dirty="0"/>
              <a:t> em batch(sistema em lote)</a:t>
            </a:r>
          </a:p>
          <a:p>
            <a:r>
              <a:rPr lang="pt-BR" sz="2800" dirty="0"/>
              <a:t>São os que executa lote de tarefas em fila</a:t>
            </a:r>
          </a:p>
          <a:p>
            <a:r>
              <a:rPr lang="pt-BR" sz="2800" dirty="0"/>
              <a:t>E não existe interação entre o </a:t>
            </a:r>
            <a:r>
              <a:rPr lang="pt-BR" sz="2800" dirty="0" err="1"/>
              <a:t>usario</a:t>
            </a:r>
            <a:r>
              <a:rPr lang="pt-BR" sz="2800" dirty="0"/>
              <a:t> e o sistema durante a execução</a:t>
            </a:r>
          </a:p>
          <a:p>
            <a:r>
              <a:rPr lang="pt-BR" sz="2800" dirty="0"/>
              <a:t>Sistema </a:t>
            </a:r>
            <a:r>
              <a:rPr lang="pt-BR" sz="2800" dirty="0" err="1"/>
              <a:t>op</a:t>
            </a:r>
            <a:r>
              <a:rPr lang="pt-BR" sz="2800" dirty="0"/>
              <a:t> de tempo compartilhado</a:t>
            </a:r>
          </a:p>
          <a:p>
            <a:r>
              <a:rPr lang="pt-BR" sz="2800" dirty="0"/>
              <a:t>São os que as </a:t>
            </a:r>
            <a:r>
              <a:rPr lang="pt-BR" sz="2800" dirty="0" err="1"/>
              <a:t>taferas</a:t>
            </a:r>
            <a:r>
              <a:rPr lang="pt-BR" sz="2800" dirty="0"/>
              <a:t> são alternadas e simula execução em tempo real</a:t>
            </a:r>
          </a:p>
          <a:p>
            <a:r>
              <a:rPr lang="pt-BR" sz="2800" dirty="0"/>
              <a:t>Sistema operacional em tempo real</a:t>
            </a:r>
          </a:p>
          <a:p>
            <a:r>
              <a:rPr lang="pt-BR" sz="2800" dirty="0"/>
              <a:t>E os que executa todas tarefas simultaneamente em tempo real</a:t>
            </a:r>
          </a:p>
        </p:txBody>
      </p:sp>
    </p:spTree>
    <p:extLst>
      <p:ext uri="{BB962C8B-B14F-4D97-AF65-F5344CB8AC3E}">
        <p14:creationId xmlns:p14="http://schemas.microsoft.com/office/powerpoint/2010/main" val="1620603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B948B-54BE-42A3-B22D-BC48DCA02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operacional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727D6-CEAD-470F-A537-D7FE2A7EC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4800" dirty="0" err="1"/>
              <a:t>Git</a:t>
            </a:r>
            <a:endParaRPr lang="pt-BR" sz="4800" dirty="0"/>
          </a:p>
          <a:p>
            <a:r>
              <a:rPr lang="pt-BR" sz="3200" dirty="0"/>
              <a:t> o </a:t>
            </a:r>
            <a:r>
              <a:rPr lang="pt-BR" sz="3200" dirty="0" err="1"/>
              <a:t>git</a:t>
            </a:r>
            <a:r>
              <a:rPr lang="pt-BR" sz="3200" dirty="0"/>
              <a:t> é um </a:t>
            </a:r>
            <a:r>
              <a:rPr lang="pt-BR" sz="3200" dirty="0" err="1"/>
              <a:t>versionador</a:t>
            </a:r>
            <a:r>
              <a:rPr lang="pt-BR" sz="3200" dirty="0"/>
              <a:t> então ele acaba controlando as versões assim ficando mais fácil de mexer com arquivos e arquivos compartilhados </a:t>
            </a:r>
          </a:p>
        </p:txBody>
      </p:sp>
    </p:spTree>
    <p:extLst>
      <p:ext uri="{BB962C8B-B14F-4D97-AF65-F5344CB8AC3E}">
        <p14:creationId xmlns:p14="http://schemas.microsoft.com/office/powerpoint/2010/main" val="2628456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89ADC-C576-4154-AE9D-4FD47D3D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operacional –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0B17D-1D21-4F9D-9E33-E066EE6A6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4800" dirty="0" err="1"/>
              <a:t>Git</a:t>
            </a:r>
            <a:r>
              <a:rPr lang="pt-BR" sz="4800" dirty="0"/>
              <a:t> hub</a:t>
            </a:r>
          </a:p>
          <a:p>
            <a:r>
              <a:rPr lang="pt-BR" dirty="0"/>
              <a:t>o </a:t>
            </a:r>
            <a:r>
              <a:rPr lang="pt-BR" dirty="0" err="1"/>
              <a:t>git</a:t>
            </a:r>
            <a:r>
              <a:rPr lang="pt-BR" dirty="0"/>
              <a:t> hub consiste em ser meio que uma rede social de desenvolvedores assim eles podendo postar projetos, e ate mesmo armazenar projetos </a:t>
            </a:r>
            <a:r>
              <a:rPr lang="pt-BR" dirty="0" err="1"/>
              <a:t>versionados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32478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44</TotalTime>
  <Words>270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Mesh</vt:lpstr>
      <vt:lpstr>Resumo das aulas de sistemas operacional</vt:lpstr>
      <vt:lpstr>Sistema operacional - Geracões</vt:lpstr>
      <vt:lpstr>Sistema operacional - Geracões</vt:lpstr>
      <vt:lpstr>Sistema operacional – Geração</vt:lpstr>
      <vt:lpstr>Tipos de sistemas operacionas</vt:lpstr>
      <vt:lpstr>Tipos de sistemas operacionas</vt:lpstr>
      <vt:lpstr>Sistema operacional - 2</vt:lpstr>
      <vt:lpstr>Sistema operacional –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Resumo das aulas de sistemas operacional</dc:title>
  <dc:creator>Laboratório FIAP</dc:creator>
  <cp:lastModifiedBy>Laboratório FIAP</cp:lastModifiedBy>
  <cp:revision>5</cp:revision>
  <dcterms:created xsi:type="dcterms:W3CDTF">2024-08-20T17:26:43Z</dcterms:created>
  <dcterms:modified xsi:type="dcterms:W3CDTF">2024-08-20T18:11:05Z</dcterms:modified>
</cp:coreProperties>
</file>